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50" r:id="rId1"/>
  </p:sldMasterIdLst>
  <p:notesMasterIdLst>
    <p:notesMasterId r:id="rId4"/>
  </p:notesMasterIdLst>
  <p:sldIdLst>
    <p:sldId id="259" r:id="rId2"/>
    <p:sldId id="264" r:id="rId3"/>
  </p:sldIdLst>
  <p:sldSz cx="12192000" cy="6858000"/>
  <p:notesSz cx="6797675" cy="9926638"/>
  <p:custDataLst>
    <p:tags r:id="rId5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747474"/>
    <a:srgbClr val="A6A6A6"/>
    <a:srgbClr val="B2B2B2"/>
    <a:srgbClr val="EAEAEA"/>
    <a:srgbClr val="FFFDFD"/>
    <a:srgbClr val="FFFDFE"/>
    <a:srgbClr val="FFFEFE"/>
    <a:srgbClr val="FFFE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BC8C13-2C6C-45FA-94D2-DDE266104123}" v="24" dt="2023-03-30T07:22:49.9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0" autoAdjust="0"/>
  </p:normalViewPr>
  <p:slideViewPr>
    <p:cSldViewPr snapToObjects="1" showGuides="1">
      <p:cViewPr varScale="1">
        <p:scale>
          <a:sx n="103" d="100"/>
          <a:sy n="103" d="100"/>
        </p:scale>
        <p:origin x="528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tags" Target="tags/tag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ena Kohl" userId="08bba66f-d79b-4be4-8d6f-2eb9dfe6848e" providerId="ADAL" clId="{66A4C896-9BDE-4BD6-B5E5-D726665E74C6}"/>
    <pc:docChg chg="modMainMaster">
      <pc:chgData name="Verena Kohl" userId="08bba66f-d79b-4be4-8d6f-2eb9dfe6848e" providerId="ADAL" clId="{66A4C896-9BDE-4BD6-B5E5-D726665E74C6}" dt="2023-03-10T11:32:54.387" v="0" actId="6014"/>
      <pc:docMkLst>
        <pc:docMk/>
      </pc:docMkLst>
      <pc:sldMasterChg chg="mod">
        <pc:chgData name="Verena Kohl" userId="08bba66f-d79b-4be4-8d6f-2eb9dfe6848e" providerId="ADAL" clId="{66A4C896-9BDE-4BD6-B5E5-D726665E74C6}" dt="2023-03-10T11:32:54.387" v="0" actId="6014"/>
        <pc:sldMasterMkLst>
          <pc:docMk/>
          <pc:sldMasterMk cId="1423532128" sldId="2147483750"/>
        </pc:sldMasterMkLst>
      </pc:sldMasterChg>
    </pc:docChg>
  </pc:docChgLst>
  <pc:docChgLst>
    <pc:chgData name="Schoenberg, Jutta" userId="a0f40385-898b-4fc5-b3ae-7d58bbd69e0b" providerId="ADAL" clId="{AEBC8C13-2C6C-45FA-94D2-DDE266104123}"/>
    <pc:docChg chg="custSel addSld delSld modSld modMainMaster">
      <pc:chgData name="Schoenberg, Jutta" userId="a0f40385-898b-4fc5-b3ae-7d58bbd69e0b" providerId="ADAL" clId="{AEBC8C13-2C6C-45FA-94D2-DDE266104123}" dt="2023-03-30T07:24:25.112" v="76"/>
      <pc:docMkLst>
        <pc:docMk/>
      </pc:docMkLst>
      <pc:sldChg chg="modSp mod">
        <pc:chgData name="Schoenberg, Jutta" userId="a0f40385-898b-4fc5-b3ae-7d58bbd69e0b" providerId="ADAL" clId="{AEBC8C13-2C6C-45FA-94D2-DDE266104123}" dt="2023-03-30T07:19:51.934" v="9" actId="20577"/>
        <pc:sldMkLst>
          <pc:docMk/>
          <pc:sldMk cId="3903850411" sldId="259"/>
        </pc:sldMkLst>
        <pc:spChg chg="mod">
          <ac:chgData name="Schoenberg, Jutta" userId="a0f40385-898b-4fc5-b3ae-7d58bbd69e0b" providerId="ADAL" clId="{AEBC8C13-2C6C-45FA-94D2-DDE266104123}" dt="2023-03-30T07:19:51.934" v="9" actId="20577"/>
          <ac:spMkLst>
            <pc:docMk/>
            <pc:sldMk cId="3903850411" sldId="259"/>
            <ac:spMk id="2" creationId="{64748DDE-22AC-4993-98C8-1162B3666379}"/>
          </ac:spMkLst>
        </pc:spChg>
      </pc:sldChg>
      <pc:sldChg chg="add del">
        <pc:chgData name="Schoenberg, Jutta" userId="a0f40385-898b-4fc5-b3ae-7d58bbd69e0b" providerId="ADAL" clId="{AEBC8C13-2C6C-45FA-94D2-DDE266104123}" dt="2023-03-30T07:22:49.859" v="41" actId="2696"/>
        <pc:sldMkLst>
          <pc:docMk/>
          <pc:sldMk cId="54459583" sldId="265"/>
        </pc:sldMkLst>
      </pc:sldChg>
      <pc:sldChg chg="add del">
        <pc:chgData name="Schoenberg, Jutta" userId="a0f40385-898b-4fc5-b3ae-7d58bbd69e0b" providerId="ADAL" clId="{AEBC8C13-2C6C-45FA-94D2-DDE266104123}" dt="2023-03-30T07:22:49.868" v="43" actId="2696"/>
        <pc:sldMkLst>
          <pc:docMk/>
          <pc:sldMk cId="121887826" sldId="265"/>
        </pc:sldMkLst>
      </pc:sldChg>
      <pc:sldChg chg="add del">
        <pc:chgData name="Schoenberg, Jutta" userId="a0f40385-898b-4fc5-b3ae-7d58bbd69e0b" providerId="ADAL" clId="{AEBC8C13-2C6C-45FA-94D2-DDE266104123}" dt="2023-03-30T07:22:49.731" v="11" actId="2696"/>
        <pc:sldMkLst>
          <pc:docMk/>
          <pc:sldMk cId="124198574" sldId="265"/>
        </pc:sldMkLst>
      </pc:sldChg>
      <pc:sldChg chg="add del">
        <pc:chgData name="Schoenberg, Jutta" userId="a0f40385-898b-4fc5-b3ae-7d58bbd69e0b" providerId="ADAL" clId="{AEBC8C13-2C6C-45FA-94D2-DDE266104123}" dt="2023-03-30T07:22:49.825" v="33" actId="2696"/>
        <pc:sldMkLst>
          <pc:docMk/>
          <pc:sldMk cId="288456460" sldId="265"/>
        </pc:sldMkLst>
      </pc:sldChg>
      <pc:sldChg chg="add del">
        <pc:chgData name="Schoenberg, Jutta" userId="a0f40385-898b-4fc5-b3ae-7d58bbd69e0b" providerId="ADAL" clId="{AEBC8C13-2C6C-45FA-94D2-DDE266104123}" dt="2023-03-30T07:22:49.741" v="13" actId="2696"/>
        <pc:sldMkLst>
          <pc:docMk/>
          <pc:sldMk cId="375281398" sldId="265"/>
        </pc:sldMkLst>
      </pc:sldChg>
      <pc:sldChg chg="add del">
        <pc:chgData name="Schoenberg, Jutta" userId="a0f40385-898b-4fc5-b3ae-7d58bbd69e0b" providerId="ADAL" clId="{AEBC8C13-2C6C-45FA-94D2-DDE266104123}" dt="2023-03-30T07:22:49.789" v="23" actId="2696"/>
        <pc:sldMkLst>
          <pc:docMk/>
          <pc:sldMk cId="606345873" sldId="265"/>
        </pc:sldMkLst>
      </pc:sldChg>
      <pc:sldChg chg="add del">
        <pc:chgData name="Schoenberg, Jutta" userId="a0f40385-898b-4fc5-b3ae-7d58bbd69e0b" providerId="ADAL" clId="{AEBC8C13-2C6C-45FA-94D2-DDE266104123}" dt="2023-03-30T07:22:49.841" v="37" actId="2696"/>
        <pc:sldMkLst>
          <pc:docMk/>
          <pc:sldMk cId="951806320" sldId="265"/>
        </pc:sldMkLst>
      </pc:sldChg>
      <pc:sldChg chg="add del">
        <pc:chgData name="Schoenberg, Jutta" userId="a0f40385-898b-4fc5-b3ae-7d58bbd69e0b" providerId="ADAL" clId="{AEBC8C13-2C6C-45FA-94D2-DDE266104123}" dt="2023-03-30T07:22:49.760" v="17" actId="2696"/>
        <pc:sldMkLst>
          <pc:docMk/>
          <pc:sldMk cId="1011513212" sldId="265"/>
        </pc:sldMkLst>
      </pc:sldChg>
      <pc:sldChg chg="add del">
        <pc:chgData name="Schoenberg, Jutta" userId="a0f40385-898b-4fc5-b3ae-7d58bbd69e0b" providerId="ADAL" clId="{AEBC8C13-2C6C-45FA-94D2-DDE266104123}" dt="2023-03-30T07:22:49.848" v="39" actId="2696"/>
        <pc:sldMkLst>
          <pc:docMk/>
          <pc:sldMk cId="1039529771" sldId="265"/>
        </pc:sldMkLst>
      </pc:sldChg>
      <pc:sldChg chg="add del">
        <pc:chgData name="Schoenberg, Jutta" userId="a0f40385-898b-4fc5-b3ae-7d58bbd69e0b" providerId="ADAL" clId="{AEBC8C13-2C6C-45FA-94D2-DDE266104123}" dt="2023-03-30T07:22:49.832" v="35" actId="2696"/>
        <pc:sldMkLst>
          <pc:docMk/>
          <pc:sldMk cId="1046481278" sldId="265"/>
        </pc:sldMkLst>
      </pc:sldChg>
      <pc:sldChg chg="add del">
        <pc:chgData name="Schoenberg, Jutta" userId="a0f40385-898b-4fc5-b3ae-7d58bbd69e0b" providerId="ADAL" clId="{AEBC8C13-2C6C-45FA-94D2-DDE266104123}" dt="2023-03-30T07:22:49.817" v="31" actId="2696"/>
        <pc:sldMkLst>
          <pc:docMk/>
          <pc:sldMk cId="1226928280" sldId="265"/>
        </pc:sldMkLst>
      </pc:sldChg>
      <pc:sldChg chg="add del">
        <pc:chgData name="Schoenberg, Jutta" userId="a0f40385-898b-4fc5-b3ae-7d58bbd69e0b" providerId="ADAL" clId="{AEBC8C13-2C6C-45FA-94D2-DDE266104123}" dt="2023-03-30T07:22:49.881" v="47" actId="2696"/>
        <pc:sldMkLst>
          <pc:docMk/>
          <pc:sldMk cId="1232644295" sldId="265"/>
        </pc:sldMkLst>
      </pc:sldChg>
      <pc:sldChg chg="add del">
        <pc:chgData name="Schoenberg, Jutta" userId="a0f40385-898b-4fc5-b3ae-7d58bbd69e0b" providerId="ADAL" clId="{AEBC8C13-2C6C-45FA-94D2-DDE266104123}" dt="2023-03-30T07:22:49.778" v="21" actId="2696"/>
        <pc:sldMkLst>
          <pc:docMk/>
          <pc:sldMk cId="1321009546" sldId="265"/>
        </pc:sldMkLst>
      </pc:sldChg>
      <pc:sldChg chg="add del">
        <pc:chgData name="Schoenberg, Jutta" userId="a0f40385-898b-4fc5-b3ae-7d58bbd69e0b" providerId="ADAL" clId="{AEBC8C13-2C6C-45FA-94D2-DDE266104123}" dt="2023-03-30T07:22:49.910" v="55" actId="2696"/>
        <pc:sldMkLst>
          <pc:docMk/>
          <pc:sldMk cId="1528337930" sldId="265"/>
        </pc:sldMkLst>
      </pc:sldChg>
      <pc:sldChg chg="add del">
        <pc:chgData name="Schoenberg, Jutta" userId="a0f40385-898b-4fc5-b3ae-7d58bbd69e0b" providerId="ADAL" clId="{AEBC8C13-2C6C-45FA-94D2-DDE266104123}" dt="2023-03-30T07:22:49.804" v="27" actId="2696"/>
        <pc:sldMkLst>
          <pc:docMk/>
          <pc:sldMk cId="1669482952" sldId="265"/>
        </pc:sldMkLst>
      </pc:sldChg>
      <pc:sldChg chg="add del">
        <pc:chgData name="Schoenberg, Jutta" userId="a0f40385-898b-4fc5-b3ae-7d58bbd69e0b" providerId="ADAL" clId="{AEBC8C13-2C6C-45FA-94D2-DDE266104123}" dt="2023-03-30T07:22:49.903" v="53" actId="2696"/>
        <pc:sldMkLst>
          <pc:docMk/>
          <pc:sldMk cId="2046021837" sldId="265"/>
        </pc:sldMkLst>
      </pc:sldChg>
      <pc:sldChg chg="add del">
        <pc:chgData name="Schoenberg, Jutta" userId="a0f40385-898b-4fc5-b3ae-7d58bbd69e0b" providerId="ADAL" clId="{AEBC8C13-2C6C-45FA-94D2-DDE266104123}" dt="2023-03-30T07:22:49.748" v="15" actId="2696"/>
        <pc:sldMkLst>
          <pc:docMk/>
          <pc:sldMk cId="2209305565" sldId="265"/>
        </pc:sldMkLst>
      </pc:sldChg>
      <pc:sldChg chg="add del">
        <pc:chgData name="Schoenberg, Jutta" userId="a0f40385-898b-4fc5-b3ae-7d58bbd69e0b" providerId="ADAL" clId="{AEBC8C13-2C6C-45FA-94D2-DDE266104123}" dt="2023-03-30T07:22:49.917" v="57" actId="2696"/>
        <pc:sldMkLst>
          <pc:docMk/>
          <pc:sldMk cId="2263819366" sldId="265"/>
        </pc:sldMkLst>
      </pc:sldChg>
      <pc:sldChg chg="add del">
        <pc:chgData name="Schoenberg, Jutta" userId="a0f40385-898b-4fc5-b3ae-7d58bbd69e0b" providerId="ADAL" clId="{AEBC8C13-2C6C-45FA-94D2-DDE266104123}" dt="2023-03-30T07:22:49.875" v="45" actId="2696"/>
        <pc:sldMkLst>
          <pc:docMk/>
          <pc:sldMk cId="2583869608" sldId="265"/>
        </pc:sldMkLst>
      </pc:sldChg>
      <pc:sldChg chg="add del">
        <pc:chgData name="Schoenberg, Jutta" userId="a0f40385-898b-4fc5-b3ae-7d58bbd69e0b" providerId="ADAL" clId="{AEBC8C13-2C6C-45FA-94D2-DDE266104123}" dt="2023-03-30T07:22:49.770" v="19" actId="2696"/>
        <pc:sldMkLst>
          <pc:docMk/>
          <pc:sldMk cId="2633596711" sldId="265"/>
        </pc:sldMkLst>
      </pc:sldChg>
      <pc:sldChg chg="add del">
        <pc:chgData name="Schoenberg, Jutta" userId="a0f40385-898b-4fc5-b3ae-7d58bbd69e0b" providerId="ADAL" clId="{AEBC8C13-2C6C-45FA-94D2-DDE266104123}" dt="2023-03-30T07:22:49.889" v="49" actId="2696"/>
        <pc:sldMkLst>
          <pc:docMk/>
          <pc:sldMk cId="2669578974" sldId="265"/>
        </pc:sldMkLst>
      </pc:sldChg>
      <pc:sldChg chg="add del">
        <pc:chgData name="Schoenberg, Jutta" userId="a0f40385-898b-4fc5-b3ae-7d58bbd69e0b" providerId="ADAL" clId="{AEBC8C13-2C6C-45FA-94D2-DDE266104123}" dt="2023-03-30T07:22:49.796" v="25" actId="2696"/>
        <pc:sldMkLst>
          <pc:docMk/>
          <pc:sldMk cId="2758746087" sldId="265"/>
        </pc:sldMkLst>
      </pc:sldChg>
      <pc:sldChg chg="add del">
        <pc:chgData name="Schoenberg, Jutta" userId="a0f40385-898b-4fc5-b3ae-7d58bbd69e0b" providerId="ADAL" clId="{AEBC8C13-2C6C-45FA-94D2-DDE266104123}" dt="2023-03-30T07:22:49.896" v="51" actId="2696"/>
        <pc:sldMkLst>
          <pc:docMk/>
          <pc:sldMk cId="4102812612" sldId="265"/>
        </pc:sldMkLst>
      </pc:sldChg>
      <pc:sldChg chg="add del">
        <pc:chgData name="Schoenberg, Jutta" userId="a0f40385-898b-4fc5-b3ae-7d58bbd69e0b" providerId="ADAL" clId="{AEBC8C13-2C6C-45FA-94D2-DDE266104123}" dt="2023-03-30T07:22:49.810" v="29" actId="2696"/>
        <pc:sldMkLst>
          <pc:docMk/>
          <pc:sldMk cId="4190196973" sldId="265"/>
        </pc:sldMkLst>
      </pc:sldChg>
      <pc:sldMasterChg chg="modSp mod">
        <pc:chgData name="Schoenberg, Jutta" userId="a0f40385-898b-4fc5-b3ae-7d58bbd69e0b" providerId="ADAL" clId="{AEBC8C13-2C6C-45FA-94D2-DDE266104123}" dt="2023-03-30T07:24:25.112" v="76"/>
        <pc:sldMasterMkLst>
          <pc:docMk/>
          <pc:sldMasterMk cId="1423532128" sldId="2147483750"/>
        </pc:sldMasterMkLst>
        <pc:spChg chg="replST delST">
          <ac:chgData name="Schoenberg, Jutta" userId="a0f40385-898b-4fc5-b3ae-7d58bbd69e0b" providerId="ADAL" clId="{AEBC8C13-2C6C-45FA-94D2-DDE266104123}" dt="2023-03-30T07:24:25.112" v="76"/>
          <ac:spMkLst>
            <pc:docMk/>
            <pc:sldMasterMk cId="1423532128" sldId="2147483750"/>
            <ac:spMk id="16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568D1-65C2-4CDE-9B8E-4F04E333B056}" type="datetimeFigureOut">
              <a:rPr lang="en-US"/>
              <a:pPr/>
              <a:t>3/30/2023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7575" y="4714875"/>
            <a:ext cx="4962525" cy="4467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D5AE8-B077-49EA-8F01-5B4042BFABD6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95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498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896938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249363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622425" indent="-171450" algn="l" defTabSz="914400" rtl="0" eaLnBrk="1" latinLnBrk="0" hangingPunct="1">
      <a:spcAft>
        <a:spcPts val="600"/>
      </a:spcAft>
      <a:buFont typeface="Arial" pitchFamily="34" charset="0"/>
      <a:buChar char="›"/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1929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CD5AE8-B077-49EA-8F01-5B4042BFABD6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0281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image" Target="../media/image3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image" Target="../media/image3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2.xml"/><Relationship Id="rId1" Type="http://schemas.openxmlformats.org/officeDocument/2006/relationships/tags" Target="../tags/tag5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small pictur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white">
            <a:extLst>
              <a:ext uri="{FF2B5EF4-FFF2-40B4-BE49-F238E27FC236}">
                <a16:creationId xmlns:a16="http://schemas.microsoft.com/office/drawing/2014/main" id="{F04D9277-8711-A6FA-6E09-5522C01761E6}"/>
              </a:ext>
            </a:extLst>
          </p:cNvPr>
          <p:cNvSpPr/>
          <p:nvPr userDrawn="1"/>
        </p:nvSpPr>
        <p:spPr>
          <a:xfrm>
            <a:off x="192088" y="6031835"/>
            <a:ext cx="11807824" cy="62816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6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4" name="Bildplatzhalter">
            <a:extLst>
              <a:ext uri="{FF2B5EF4-FFF2-40B4-BE49-F238E27FC236}">
                <a16:creationId xmlns:a16="http://schemas.microsoft.com/office/drawing/2014/main" id="{830BE22D-5FF6-42FB-85B3-DB82480465F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92088" y="188911"/>
            <a:ext cx="11807827" cy="3708402"/>
          </a:xfrm>
          <a:custGeom>
            <a:avLst/>
            <a:gdLst>
              <a:gd name="connsiteX0" fmla="*/ 0 w 11807827"/>
              <a:gd name="connsiteY0" fmla="*/ 0 h 3708402"/>
              <a:gd name="connsiteX1" fmla="*/ 288941 w 11807827"/>
              <a:gd name="connsiteY1" fmla="*/ 0 h 3708402"/>
              <a:gd name="connsiteX2" fmla="*/ 288941 w 11807827"/>
              <a:gd name="connsiteY2" fmla="*/ 1058993 h 3708402"/>
              <a:gd name="connsiteX3" fmla="*/ 2752882 w 11807827"/>
              <a:gd name="connsiteY3" fmla="*/ 1058993 h 3708402"/>
              <a:gd name="connsiteX4" fmla="*/ 2752882 w 11807827"/>
              <a:gd name="connsiteY4" fmla="*/ 0 h 3708402"/>
              <a:gd name="connsiteX5" fmla="*/ 11807827 w 11807827"/>
              <a:gd name="connsiteY5" fmla="*/ 0 h 3708402"/>
              <a:gd name="connsiteX6" fmla="*/ 11807827 w 11807827"/>
              <a:gd name="connsiteY6" fmla="*/ 3708402 h 3708402"/>
              <a:gd name="connsiteX7" fmla="*/ 0 w 11807827"/>
              <a:gd name="connsiteY7" fmla="*/ 3708402 h 3708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827" h="3708402">
                <a:moveTo>
                  <a:pt x="0" y="0"/>
                </a:moveTo>
                <a:lnTo>
                  <a:pt x="288941" y="0"/>
                </a:lnTo>
                <a:lnTo>
                  <a:pt x="288941" y="1058993"/>
                </a:lnTo>
                <a:lnTo>
                  <a:pt x="2752882" y="1058993"/>
                </a:lnTo>
                <a:lnTo>
                  <a:pt x="2752882" y="0"/>
                </a:lnTo>
                <a:lnTo>
                  <a:pt x="11807827" y="0"/>
                </a:lnTo>
                <a:lnTo>
                  <a:pt x="11807827" y="3708402"/>
                </a:lnTo>
                <a:lnTo>
                  <a:pt x="0" y="3708402"/>
                </a:lnTo>
                <a:close/>
              </a:path>
            </a:pathLst>
          </a:custGeo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wrap="square" tIns="2628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425" y="4149080"/>
            <a:ext cx="11233151" cy="540000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79424" y="4609880"/>
            <a:ext cx="11233151" cy="119812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6034835"/>
            <a:ext cx="3600000" cy="382497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5" y="6031834"/>
            <a:ext cx="5400000" cy="382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 dirty="0"/>
              <a:t>Business Area Naming</a:t>
            </a:r>
          </a:p>
        </p:txBody>
      </p:sp>
      <p:sp>
        <p:nvSpPr>
          <p:cNvPr id="25" name="Logo">
            <a:extLst>
              <a:ext uri="{FF2B5EF4-FFF2-40B4-BE49-F238E27FC236}">
                <a16:creationId xmlns:a16="http://schemas.microsoft.com/office/drawing/2014/main" id="{05907349-0A63-4400-8904-0092523F0C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D68D9D-A71B-4491-8644-B948906D9288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4DB9F308-2879-4928-8AEB-8B0BCACC467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DCFEC8-1D53-47C5-ACF7-F4A3F6140CB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111916-1B0E-4985-9F06-8277EDF39A5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728209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orient="horz" pos="2455">
          <p15:clr>
            <a:srgbClr val="FBAE40"/>
          </p15:clr>
        </p15:guide>
        <p15:guide id="2" pos="302">
          <p15:clr>
            <a:srgbClr val="FBAE40"/>
          </p15:clr>
        </p15:guide>
        <p15:guide id="3" pos="7378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blac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black">
            <a:extLst>
              <a:ext uri="{FF2B5EF4-FFF2-40B4-BE49-F238E27FC236}">
                <a16:creationId xmlns:a16="http://schemas.microsoft.com/office/drawing/2014/main" id="{394535D7-EC6F-A21A-4666-A2E7A1FF29A4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BD13C6B-34CD-4AC1-993E-8BDBB7884FE6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CF4C8755-F0F5-4DC3-929B-E6D1C4C6940B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FC0BFC7-788E-4E24-9029-89B78C996E52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D4F40694-05EA-49FC-996D-80AC0FAD3B1A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42477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6681138-8BDE-4A59-B317-F143904C074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6"/>
            <a:ext cx="11376025" cy="205263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08B235C7-A324-4329-88AD-6A90AC602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6758724-2774-4003-B210-E8EC4053BE3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rtl="0">
              <a:defRPr/>
            </a:lvl1pPr>
          </a:lstStyle>
          <a:p>
            <a:fld id="{15984F0E-8AAA-40BD-A9BC-759107E8C15E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18D2EA-30EC-47FC-A49F-9A4EC99FEC6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1B7DB90-8B7C-489D-8168-F01E066FC3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99ED5E01-D7A3-4C00-8B85-854DC5E74FF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86F8EC9E-1AEB-4B13-B233-C5D28F109AD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0444BCA8-BAAE-45F1-BF20-9C985694BA08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035675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251" userDrawn="1">
          <p15:clr>
            <a:srgbClr val="FBAE40"/>
          </p15:clr>
        </p15:guide>
        <p15:guide id="4" orient="horz" pos="95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80F6B8F5-B9AF-44C3-89D8-96E3D5B3B7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3753036"/>
            <a:ext cx="11376025" cy="2340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35A8D545-A93C-45AE-904B-B3D2A6DBA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C9E9889-D9B8-4464-90AE-1C5694A443C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rtl="0">
              <a:defRPr/>
            </a:lvl1pPr>
          </a:lstStyle>
          <a:p>
            <a:fld id="{8F137CC9-6C11-44EB-A556-DDDB3EB15FEE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9D05C85-19A1-4720-A46F-ADB94A001E1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EC34AA7-56F5-4DFB-BB0A-73487C84C28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50CB5D9B-214B-42ED-A44B-ED98105C3A9C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F91FA335-A736-4869-A5F5-27416157CD3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1C3BDA8D-21CF-4C1C-92C8-92B4F9AC1462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929379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2364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95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4B7171F9-7DA5-4A30-B943-1B7EB8CD53F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07989" y="1520826"/>
            <a:ext cx="561657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F174CBBD-5F0D-4FFF-8F95-BF88F43E447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03950" y="1520826"/>
            <a:ext cx="558006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11">
            <a:extLst>
              <a:ext uri="{FF2B5EF4-FFF2-40B4-BE49-F238E27FC236}">
                <a16:creationId xmlns:a16="http://schemas.microsoft.com/office/drawing/2014/main" id="{D0DE6B78-D7ED-430E-8E20-CAE06AA09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CCA592D-71D0-4327-ABCD-E620EE710FE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rtl="0">
              <a:defRPr/>
            </a:lvl1pPr>
          </a:lstStyle>
          <a:p>
            <a:fld id="{20570725-9A47-4AF9-B658-CFAD98E92F0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AAB68FE-1F4D-466F-8B73-E98C083921A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A6B1C62-6525-45D9-8F43-B4254E68020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F9B4AFCB-DB45-49B7-B777-4CDF88C0ABB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23D7AA8A-E342-4FD0-BCBD-1470358DADF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0A8BA5EE-6B72-40E7-8ED5-DC20CE557046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056835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3795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3838" userDrawn="1">
          <p15:clr>
            <a:srgbClr val="FBAE40"/>
          </p15:clr>
        </p15:guide>
        <p15:guide id="6" orient="horz" pos="958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B7CAEDC9-3FCE-450A-8086-C3C7F18E795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04924" y="1520824"/>
            <a:ext cx="3679074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1FFD298C-9A50-4D7B-938B-36B0E74450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259263" y="1523205"/>
            <a:ext cx="3672000" cy="4572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F1EF5954-3317-44D7-A8B1-CAE9C63D802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2268" y="1520824"/>
            <a:ext cx="3671999" cy="45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" name="Titel 8">
            <a:extLst>
              <a:ext uri="{FF2B5EF4-FFF2-40B4-BE49-F238E27FC236}">
                <a16:creationId xmlns:a16="http://schemas.microsoft.com/office/drawing/2014/main" id="{C525BCE3-0679-47A8-9F40-CCABBDB7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EDA6242-2A62-498D-A40B-38E9D6DA4796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 rtl="0">
              <a:defRPr/>
            </a:lvl1pPr>
          </a:lstStyle>
          <a:p>
            <a:fld id="{FC2A11EB-6C22-4B85-8DA1-44C586DC2C2A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5BB03AA-901B-4D1B-962C-C642C71BC2E8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31DC0F9-8FFF-4E46-A52F-5510428137B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6" name="MIO_LOGOPLACEHOLDER#Logo_16x9" hidden="1">
            <a:extLst>
              <a:ext uri="{FF2B5EF4-FFF2-40B4-BE49-F238E27FC236}">
                <a16:creationId xmlns:a16="http://schemas.microsoft.com/office/drawing/2014/main" id="{8C448D31-1F9D-46B9-8C3D-CE6A70EA0C8E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7" name="Masterfeld-Info-EN" hidden="1">
            <a:extLst>
              <a:ext uri="{FF2B5EF4-FFF2-40B4-BE49-F238E27FC236}">
                <a16:creationId xmlns:a16="http://schemas.microsoft.com/office/drawing/2014/main" id="{63F71440-52CB-414F-B926-8F4ADFC90EE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8" name="Masterfeld-Info-DE">
            <a:extLst>
              <a:ext uri="{FF2B5EF4-FFF2-40B4-BE49-F238E27FC236}">
                <a16:creationId xmlns:a16="http://schemas.microsoft.com/office/drawing/2014/main" id="{6568D25D-9208-4FF5-9DDC-D50BD8DCEA24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781677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684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pos="5110" userDrawn="1">
          <p15:clr>
            <a:srgbClr val="FBAE40"/>
          </p15:clr>
        </p15:guide>
        <p15:guide id="4" pos="4997" userDrawn="1">
          <p15:clr>
            <a:srgbClr val="FBAE40"/>
          </p15:clr>
        </p15:guide>
        <p15:guide id="5" pos="2570" userDrawn="1">
          <p15:clr>
            <a:srgbClr val="FBAE40"/>
          </p15:clr>
        </p15:guide>
        <p15:guide id="6" pos="257" userDrawn="1">
          <p15:clr>
            <a:srgbClr val="FBAE40"/>
          </p15:clr>
        </p15:guide>
        <p15:guide id="7" orient="horz" pos="3838" userDrawn="1">
          <p15:clr>
            <a:srgbClr val="FBAE40"/>
          </p15:clr>
        </p15:guide>
        <p15:guide id="8" orient="horz" pos="95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1">
            <a:extLst>
              <a:ext uri="{FF2B5EF4-FFF2-40B4-BE49-F238E27FC236}">
                <a16:creationId xmlns:a16="http://schemas.microsoft.com/office/drawing/2014/main" id="{3BC0F0D8-9FF5-4203-B448-39BAF7EAAC3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07988" y="1520825"/>
            <a:ext cx="5616575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9C105228-F1CC-4FBD-A39D-54C96A5AE75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03950" y="1520825"/>
            <a:ext cx="5580063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7D80BD4F-7884-47C7-A491-DDF6970D8D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7988" y="3898800"/>
            <a:ext cx="5616575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6" name="Inhaltsplatzhalter 4">
            <a:extLst>
              <a:ext uri="{FF2B5EF4-FFF2-40B4-BE49-F238E27FC236}">
                <a16:creationId xmlns:a16="http://schemas.microsoft.com/office/drawing/2014/main" id="{43501644-F383-4B53-B31C-362D1CCDBB0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03950" y="3898800"/>
            <a:ext cx="5580063" cy="21960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38842B77-A3FA-4B92-A31A-0DF1B28CB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43BA914-5104-45EC-B47B-AF6860250B7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 rtl="0">
              <a:defRPr/>
            </a:lvl1pPr>
          </a:lstStyle>
          <a:p>
            <a:fld id="{D0537F30-7D93-4DCB-955F-8538B3BC0F85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B45B8B6-642B-4F83-911A-02F584B9722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E9945D-4C35-4C6B-907F-8412ED727BA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MIO_LOGOPLACEHOLDER#Logo_16x9" hidden="1">
            <a:extLst>
              <a:ext uri="{FF2B5EF4-FFF2-40B4-BE49-F238E27FC236}">
                <a16:creationId xmlns:a16="http://schemas.microsoft.com/office/drawing/2014/main" id="{AE83C1C4-2440-4C35-8A90-849EB54D0C99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5" name="Masterfeld-Info-EN" hidden="1">
            <a:extLst>
              <a:ext uri="{FF2B5EF4-FFF2-40B4-BE49-F238E27FC236}">
                <a16:creationId xmlns:a16="http://schemas.microsoft.com/office/drawing/2014/main" id="{A4F32111-9F5F-47D1-8FA5-15FB4F65DC6A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Masterfeld-Info-DE">
            <a:extLst>
              <a:ext uri="{FF2B5EF4-FFF2-40B4-BE49-F238E27FC236}">
                <a16:creationId xmlns:a16="http://schemas.microsoft.com/office/drawing/2014/main" id="{A565A0D1-29C1-4751-A3DE-B8D9766B712D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3439980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3795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pos="3908" userDrawn="1">
          <p15:clr>
            <a:srgbClr val="FBAE40"/>
          </p15:clr>
        </p15:guide>
        <p15:guide id="5" orient="horz" pos="2341" userDrawn="1">
          <p15:clr>
            <a:srgbClr val="FBAE40"/>
          </p15:clr>
        </p15:guide>
        <p15:guide id="6" orient="horz" pos="957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  <p15:guide id="8" orient="horz" pos="383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FAD41F3-0F53-498D-8891-916DD8545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018ACFDD-4D38-4202-BFBE-60DDC8B3A47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54DE63F-CE96-406B-8AA0-D15BA990C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D0E597A-3526-48A9-A062-D5CA87A44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CE7A2DCD-19B9-4230-BE95-2102E5489DE2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7EC192F8-B1F4-47DC-A746-001DCD5EE65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9170719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Footer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3B7F7651-7C91-BC9F-2BED-66FE5133575B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AD2F50D5-5FAE-CA2D-5B45-64D15BB224E0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LOGO">
            <a:extLst>
              <a:ext uri="{FF2B5EF4-FFF2-40B4-BE49-F238E27FC236}">
                <a16:creationId xmlns:a16="http://schemas.microsoft.com/office/drawing/2014/main" id="{E6393C4A-7507-9D13-AC35-F168E7ACDCC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65FFC57-6077-4AEA-8BDB-9C82DDC3C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657ABBCD-A906-4659-86C0-FE78D5B0E2E3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5B69130-6EA9-4EBA-9D05-9A378F784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EC34FCF-8B3A-4505-9567-B2E672102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MIO_LOGOPLACEHOLDER#Logo_16x9" hidden="1">
            <a:extLst>
              <a:ext uri="{FF2B5EF4-FFF2-40B4-BE49-F238E27FC236}">
                <a16:creationId xmlns:a16="http://schemas.microsoft.com/office/drawing/2014/main" id="{538DCDCD-709A-47C3-B872-1E7729B2D967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CE7A2DCD-19B9-4230-BE95-2102E5489DE2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7EC192F8-B1F4-47DC-A746-001DCD5EE65A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0195441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6CA0499-F19D-406D-B321-383D04CA1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6E8A8E22-6597-4930-A1D3-26523D268447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A9B86F-88DC-4014-B48D-C9E776E6F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485D8B5-A468-406C-971C-66C2C9FEB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MIO_LOGOPLACEHOLDER#Logo_16x9" hidden="1">
            <a:extLst>
              <a:ext uri="{FF2B5EF4-FFF2-40B4-BE49-F238E27FC236}">
                <a16:creationId xmlns:a16="http://schemas.microsoft.com/office/drawing/2014/main" id="{B00BF2E9-B74D-4FDD-95DE-38211AF3D5F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3" name="Masterfeld-Info-EN" hidden="1">
            <a:extLst>
              <a:ext uri="{FF2B5EF4-FFF2-40B4-BE49-F238E27FC236}">
                <a16:creationId xmlns:a16="http://schemas.microsoft.com/office/drawing/2014/main" id="{6BAB1632-9C6F-4747-8F5E-BBC921261A6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4" name="Masterfeld-Info-DE">
            <a:extLst>
              <a:ext uri="{FF2B5EF4-FFF2-40B4-BE49-F238E27FC236}">
                <a16:creationId xmlns:a16="http://schemas.microsoft.com/office/drawing/2014/main" id="{A39E4CF0-29B6-43FF-86DF-891652331A3F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56936676"/>
      </p:ext>
    </p:extLst>
  </p:cSld>
  <p:clrMapOvr>
    <a:masterClrMapping/>
  </p:clrMapOvr>
  <p:transition>
    <p:fade/>
  </p:transition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grey">
            <a:extLst>
              <a:ext uri="{FF2B5EF4-FFF2-40B4-BE49-F238E27FC236}">
                <a16:creationId xmlns:a16="http://schemas.microsoft.com/office/drawing/2014/main" id="{85A13B21-24F5-BBE8-5AF4-108CCCFE05E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6A9946D1-1433-410B-A659-FFBB2ADD370F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 rtl="0">
              <a:defRPr>
                <a:noFill/>
              </a:defRPr>
            </a:lvl1pPr>
          </a:lstStyle>
          <a:p>
            <a:fld id="{ADACA6D9-D9BC-4D10-990D-0B01F9ED3D27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136E60E0-EECE-4435-B4C9-C30E084313FA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 rtl="0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940D984B-70ED-4F74-920D-79E213FF4910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 rtl="0">
              <a:defRPr>
                <a:noFill/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BF5D74A2-C7F1-48E8-B7B4-2B0BF866C16F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8635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(big pictur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">
            <a:extLst>
              <a:ext uri="{FF2B5EF4-FFF2-40B4-BE49-F238E27FC236}">
                <a16:creationId xmlns:a16="http://schemas.microsoft.com/office/drawing/2014/main" id="{A4B97A2A-43FB-4C25-9F31-E5E3A50C29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92088" y="188911"/>
            <a:ext cx="11807827" cy="6480178"/>
          </a:xfrm>
          <a:custGeom>
            <a:avLst/>
            <a:gdLst>
              <a:gd name="connsiteX0" fmla="*/ 0 w 11807827"/>
              <a:gd name="connsiteY0" fmla="*/ 0 h 6480178"/>
              <a:gd name="connsiteX1" fmla="*/ 288941 w 11807827"/>
              <a:gd name="connsiteY1" fmla="*/ 0 h 6480178"/>
              <a:gd name="connsiteX2" fmla="*/ 288941 w 11807827"/>
              <a:gd name="connsiteY2" fmla="*/ 1058993 h 6480178"/>
              <a:gd name="connsiteX3" fmla="*/ 2752882 w 11807827"/>
              <a:gd name="connsiteY3" fmla="*/ 1058993 h 6480178"/>
              <a:gd name="connsiteX4" fmla="*/ 2752882 w 11807827"/>
              <a:gd name="connsiteY4" fmla="*/ 0 h 6480178"/>
              <a:gd name="connsiteX5" fmla="*/ 11807827 w 11807827"/>
              <a:gd name="connsiteY5" fmla="*/ 0 h 6480178"/>
              <a:gd name="connsiteX6" fmla="*/ 11807827 w 11807827"/>
              <a:gd name="connsiteY6" fmla="*/ 6480178 h 6480178"/>
              <a:gd name="connsiteX7" fmla="*/ 0 w 11807827"/>
              <a:gd name="connsiteY7" fmla="*/ 6480178 h 64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827" h="6480178">
                <a:moveTo>
                  <a:pt x="0" y="0"/>
                </a:moveTo>
                <a:lnTo>
                  <a:pt x="288941" y="0"/>
                </a:lnTo>
                <a:lnTo>
                  <a:pt x="288941" y="1058993"/>
                </a:lnTo>
                <a:lnTo>
                  <a:pt x="2752882" y="1058993"/>
                </a:lnTo>
                <a:lnTo>
                  <a:pt x="2752882" y="0"/>
                </a:lnTo>
                <a:lnTo>
                  <a:pt x="11807827" y="0"/>
                </a:lnTo>
                <a:lnTo>
                  <a:pt x="11807827" y="6480178"/>
                </a:lnTo>
                <a:lnTo>
                  <a:pt x="0" y="6480178"/>
                </a:lnTo>
                <a:close/>
              </a:path>
            </a:pathLst>
          </a:custGeo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wrap="square" tIns="2628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030" y="4147200"/>
            <a:ext cx="11233545" cy="541880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81030" y="4609880"/>
            <a:ext cx="11230828" cy="112337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bg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81030" y="6031834"/>
            <a:ext cx="3597789" cy="385498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i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6" y="6031834"/>
            <a:ext cx="5400000" cy="385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Business Area Naming</a:t>
            </a:r>
          </a:p>
        </p:txBody>
      </p:sp>
      <p:sp>
        <p:nvSpPr>
          <p:cNvPr id="20" name="Logo">
            <a:extLst>
              <a:ext uri="{FF2B5EF4-FFF2-40B4-BE49-F238E27FC236}">
                <a16:creationId xmlns:a16="http://schemas.microsoft.com/office/drawing/2014/main" id="{D9D5C7E9-EB80-4167-82F4-B577553CDF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4A713B-EAFD-4F77-90C2-3995E569BD6B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91ECF4D-BAF3-42D8-9B76-E8229CB11E3C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BE6876-3879-4117-8C56-8BE3DC75BAA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2093F9-0D54-4B44-914A-4187B3C5AD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577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0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big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">
            <a:extLst>
              <a:ext uri="{FF2B5EF4-FFF2-40B4-BE49-F238E27FC236}">
                <a16:creationId xmlns:a16="http://schemas.microsoft.com/office/drawing/2014/main" id="{0D9A1354-DE88-430B-95CE-0A0E34F090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088" y="188911"/>
            <a:ext cx="11807827" cy="6480178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262800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5948588-E55D-4D65-ABDF-CE08CF90CF2A}"/>
              </a:ext>
            </a:extLst>
          </p:cNvPr>
          <p:cNvSpPr>
            <a:spLocks noGrp="1"/>
          </p:cNvSpPr>
          <p:nvPr>
            <p:ph type="dt" sz="half" idx="12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CF29B090-D6CA-48AB-A447-E68B522A30DE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94F99E46-1DC1-4624-84C8-5F6964FF18A1}"/>
              </a:ext>
            </a:extLst>
          </p:cNvPr>
          <p:cNvSpPr>
            <a:spLocks noGrp="1"/>
          </p:cNvSpPr>
          <p:nvPr>
            <p:ph type="ftr" sz="quarter" idx="13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54ACE75A-37F6-4776-A458-F2A0887B9919}"/>
              </a:ext>
            </a:extLst>
          </p:cNvPr>
          <p:cNvSpPr>
            <a:spLocks noGrp="1"/>
          </p:cNvSpPr>
          <p:nvPr>
            <p:ph type="sldNum" sz="quarter" idx="14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30861"/>
      </p:ext>
    </p:extLst>
  </p:cSld>
  <p:clrMapOvr>
    <a:masterClrMapping/>
  </p:clrMapOvr>
  <p:transition>
    <p:fade/>
  </p:transition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white">
            <a:extLst>
              <a:ext uri="{FF2B5EF4-FFF2-40B4-BE49-F238E27FC236}">
                <a16:creationId xmlns:a16="http://schemas.microsoft.com/office/drawing/2014/main" id="{9F660214-6D16-4201-B4A9-CD0E25BF0D3C}"/>
              </a:ext>
            </a:extLst>
          </p:cNvPr>
          <p:cNvSpPr/>
          <p:nvPr/>
        </p:nvSpPr>
        <p:spPr>
          <a:xfrm>
            <a:off x="192088" y="188913"/>
            <a:ext cx="11807825" cy="64801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MIO_LOGOPLACEHOLDER#Logo_16x9" hidden="1">
            <a:extLst>
              <a:ext uri="{FF2B5EF4-FFF2-40B4-BE49-F238E27FC236}">
                <a16:creationId xmlns:a16="http://schemas.microsoft.com/office/drawing/2014/main" id="{77F38C49-D815-4386-B542-AB1FE19DE431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6DFA53-C115-4C27-AAB1-B1BD38BC3B2C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28FE4466-D802-43EB-838F-81ED921F8B80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3B37DD6-747B-42BB-89A7-DEEA243E703F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ADFDFC4-6AB9-476C-85C8-5E032E9D3699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05153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9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216EF78-F960-4DDD-A05D-51C3ED2FA98C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D0D532CD-FFF2-4AE7-BD12-5188CBEB0ABC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2D2BCFF-0EDC-4A2A-B941-89F9DCF5DD58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181BA31-D102-465D-A1EA-1F0EAFD0EE0C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5" name="SHAPE white">
            <a:extLst>
              <a:ext uri="{FF2B5EF4-FFF2-40B4-BE49-F238E27FC236}">
                <a16:creationId xmlns:a16="http://schemas.microsoft.com/office/drawing/2014/main" id="{97C9AE5E-DE44-6B35-859B-E1B82CB897A2}"/>
              </a:ext>
            </a:extLst>
          </p:cNvPr>
          <p:cNvSpPr/>
          <p:nvPr userDrawn="1"/>
        </p:nvSpPr>
        <p:spPr>
          <a:xfrm>
            <a:off x="192088" y="6031835"/>
            <a:ext cx="11807824" cy="62816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6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23507"/>
      </p:ext>
    </p:extLst>
  </p:cSld>
  <p:clrMapOvr>
    <a:masterClrMapping/>
  </p:clrMapOvr>
  <p:transition>
    <p:fade/>
  </p:transition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orang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orange">
            <a:extLst>
              <a:ext uri="{FF2B5EF4-FFF2-40B4-BE49-F238E27FC236}">
                <a16:creationId xmlns:a16="http://schemas.microsoft.com/office/drawing/2014/main" id="{E1141528-B762-3A43-7036-B4071CE4B61F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FE448DAA-EF39-D75E-5D98-C6164B7F5F1E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EE667E45-B0BF-8D5B-ABD2-889ADDABC7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8014" y="3009600"/>
            <a:ext cx="11375973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08014" y="2107200"/>
            <a:ext cx="11375973" cy="960000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7E0B444-4054-4052-A13B-B11BD7B30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81B8982D-9982-40CD-8FC7-960592DC10D3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FCE1938-7EEC-44F3-969E-567467A0B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BA81E4B-02C4-44F7-B1C3-423E7A818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05851F18-0C9E-4DD0-B776-B4E60644EFEA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9" name="Masterfeld-Info-DE">
            <a:extLst>
              <a:ext uri="{FF2B5EF4-FFF2-40B4-BE49-F238E27FC236}">
                <a16:creationId xmlns:a16="http://schemas.microsoft.com/office/drawing/2014/main" id="{D9408A6E-02FF-4400-956C-1FF1870921A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54246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1933" userDrawn="1">
          <p15:clr>
            <a:srgbClr val="FBAE40"/>
          </p15:clr>
        </p15:guide>
        <p15:guide id="4" orient="horz" pos="349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7988" y="3009600"/>
            <a:ext cx="11375999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tx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07988" y="2107200"/>
            <a:ext cx="11375999" cy="960000"/>
          </a:xfrm>
        </p:spPr>
        <p:txBody>
          <a:bodyPr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BE35D26-FC61-4045-940E-5F22C3676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97C5A508-B462-46BB-8CE3-9E1BAD36E18C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A51F85F-C28C-489B-B9EA-96BDEC009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F9E5F00-FA59-4081-9CF3-90733688F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Masterfeld-Info-EN" hidden="1">
            <a:extLst>
              <a:ext uri="{FF2B5EF4-FFF2-40B4-BE49-F238E27FC236}">
                <a16:creationId xmlns:a16="http://schemas.microsoft.com/office/drawing/2014/main" id="{7D1AE2D1-92EA-4E37-8A5F-F31ED6BED783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2B836A30-9063-4E81-90C3-717FA2E9D666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0225505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3499" userDrawn="1">
          <p15:clr>
            <a:srgbClr val="FBAE40"/>
          </p15:clr>
        </p15:guide>
        <p15:guide id="4" orient="horz" pos="1933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black">
            <a:extLst>
              <a:ext uri="{FF2B5EF4-FFF2-40B4-BE49-F238E27FC236}">
                <a16:creationId xmlns:a16="http://schemas.microsoft.com/office/drawing/2014/main" id="{09BD5723-1A18-D096-2E08-50D8796AC73C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B7AEBE0D-F9F4-136D-5A56-35BFFAF50E37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F56D9FD0-5C39-8C97-8C48-B38069A87FF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8014" y="3009600"/>
            <a:ext cx="11375999" cy="2541600"/>
          </a:xfrm>
        </p:spPr>
        <p:txBody>
          <a:bodyPr>
            <a:noAutofit/>
          </a:bodyPr>
          <a:lstStyle>
            <a:lvl1pPr marL="0" indent="0">
              <a:lnSpc>
                <a:spcPct val="113000"/>
              </a:lnSpc>
              <a:buSzPct val="125000"/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245527" indent="-245527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2pPr>
            <a:lvl3pPr marL="719649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3pPr>
            <a:lvl4pPr marL="1193770" indent="-239178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4pPr>
            <a:lvl5pPr marL="1676358" indent="-237061">
              <a:lnSpc>
                <a:spcPct val="113000"/>
              </a:lnSpc>
              <a:buClr>
                <a:schemeClr val="accent1"/>
              </a:buClr>
              <a:buSzPct val="125000"/>
              <a:buFont typeface="Arial" pitchFamily="34" charset="0"/>
              <a:buChar char="›"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noProof="0" dirty="0"/>
              <a:t>Mastertextformat bearbeiten</a:t>
            </a: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08014" y="2107200"/>
            <a:ext cx="11375999" cy="960000"/>
          </a:xfrm>
        </p:spPr>
        <p:txBody>
          <a:bodyPr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5AAEF45-A137-434D-A4B8-D75B64393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50920100-CF9D-4AB0-B52A-6FCCF7122348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FFC364D-AEFA-4E82-9B96-40B90A5D9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930359B-EF64-4358-BE91-00C2D4398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0BC6F472-70FC-455A-BA0A-031497632A29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Masterfeld-Info-DE">
            <a:extLst>
              <a:ext uri="{FF2B5EF4-FFF2-40B4-BE49-F238E27FC236}">
                <a16:creationId xmlns:a16="http://schemas.microsoft.com/office/drawing/2014/main" id="{08D8DE0F-7017-4D43-8BC5-1316FA5C0AA2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430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  <p15:guide id="3" orient="horz" pos="1933" userDrawn="1">
          <p15:clr>
            <a:srgbClr val="FBAE40"/>
          </p15:clr>
        </p15:guide>
        <p15:guide id="4" orient="horz" pos="349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(white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white">
            <a:extLst>
              <a:ext uri="{FF2B5EF4-FFF2-40B4-BE49-F238E27FC236}">
                <a16:creationId xmlns:a16="http://schemas.microsoft.com/office/drawing/2014/main" id="{3C0BE922-DB7D-7182-07AF-B3EF03D1F6E5}"/>
              </a:ext>
            </a:extLst>
          </p:cNvPr>
          <p:cNvSpPr/>
          <p:nvPr userDrawn="1"/>
        </p:nvSpPr>
        <p:spPr>
          <a:xfrm>
            <a:off x="192088" y="6031835"/>
            <a:ext cx="11807824" cy="62816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de-DE" sz="16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"/>
          <p:cNvSpPr>
            <a:spLocks noGrp="1"/>
          </p:cNvSpPr>
          <p:nvPr>
            <p:ph type="ctrTitle"/>
          </p:nvPr>
        </p:nvSpPr>
        <p:spPr>
          <a:xfrm>
            <a:off x="479031" y="3236780"/>
            <a:ext cx="11232000" cy="540001"/>
          </a:xfrm>
        </p:spPr>
        <p:txBody>
          <a:bodyPr tIns="0" rIns="0" bIns="0" anchor="t" anchorCtr="0">
            <a:noAutofit/>
          </a:bodyPr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noProof="0" dirty="0"/>
              <a:t>Mastertitelformat bearbeiten</a:t>
            </a:r>
            <a:endParaRPr lang="en-US" noProof="0" dirty="0"/>
          </a:p>
        </p:txBody>
      </p:sp>
      <p:sp>
        <p:nvSpPr>
          <p:cNvPr id="3" name="Untertitel"/>
          <p:cNvSpPr>
            <a:spLocks noGrp="1"/>
          </p:cNvSpPr>
          <p:nvPr>
            <p:ph type="subTitle" idx="1"/>
          </p:nvPr>
        </p:nvSpPr>
        <p:spPr>
          <a:xfrm>
            <a:off x="479031" y="3697581"/>
            <a:ext cx="11232000" cy="1201126"/>
          </a:xfrm>
        </p:spPr>
        <p:txBody>
          <a:bodyPr tIns="0" rIns="0" bIns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sz="2800"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 dirty="0"/>
              <a:t>Master-Untertitelformat bearbeiten</a:t>
            </a:r>
            <a:endParaRPr lang="en-US" noProof="0" dirty="0"/>
          </a:p>
        </p:txBody>
      </p:sp>
      <p:sp>
        <p:nvSpPr>
          <p:cNvPr id="10" name="URL"/>
          <p:cNvSpPr>
            <a:spLocks noGrp="1"/>
          </p:cNvSpPr>
          <p:nvPr>
            <p:ph type="body" sz="quarter" idx="10" hasCustomPrompt="1"/>
          </p:nvPr>
        </p:nvSpPr>
        <p:spPr>
          <a:xfrm>
            <a:off x="479030" y="6031834"/>
            <a:ext cx="3600000" cy="385498"/>
          </a:xfrm>
        </p:spPr>
        <p:txBody>
          <a:bodyPr tIns="0" bIns="0" anchor="b" anchorCtr="0">
            <a:normAutofit/>
          </a:bodyPr>
          <a:lstStyle>
            <a:lvl1pPr marL="0" indent="0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 dirty="0"/>
              <a:t>URL</a:t>
            </a:r>
          </a:p>
        </p:txBody>
      </p:sp>
      <p:sp>
        <p:nvSpPr>
          <p:cNvPr id="11" name="Division"/>
          <p:cNvSpPr>
            <a:spLocks noGrp="1"/>
          </p:cNvSpPr>
          <p:nvPr>
            <p:ph type="body" sz="quarter" idx="11" hasCustomPrompt="1"/>
          </p:nvPr>
        </p:nvSpPr>
        <p:spPr>
          <a:xfrm>
            <a:off x="6312575" y="6031834"/>
            <a:ext cx="5399283" cy="385498"/>
          </a:xfrm>
        </p:spPr>
        <p:txBody>
          <a:bodyPr tIns="0" bIns="0" anchor="b" anchorCtr="0">
            <a:normAutofit/>
          </a:bodyPr>
          <a:lstStyle>
            <a:lvl1pPr marL="0" indent="0" algn="r">
              <a:spcAft>
                <a:spcPts val="0"/>
              </a:spcAft>
              <a:buNone/>
              <a:defRPr sz="1200" b="0"/>
            </a:lvl1pPr>
          </a:lstStyle>
          <a:p>
            <a:pPr lvl="0"/>
            <a:r>
              <a:rPr lang="en-US" noProof="0" dirty="0"/>
              <a:t>Business Area Naming</a:t>
            </a:r>
          </a:p>
        </p:txBody>
      </p:sp>
      <p:sp>
        <p:nvSpPr>
          <p:cNvPr id="12" name="Logo">
            <a:extLst>
              <a:ext uri="{FF2B5EF4-FFF2-40B4-BE49-F238E27FC236}">
                <a16:creationId xmlns:a16="http://schemas.microsoft.com/office/drawing/2014/main" id="{3C45320A-E2BA-4297-B66E-E5C7FA6E780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029" y="0"/>
            <a:ext cx="2463941" cy="1247904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spcAft>
                <a:spcPts val="0"/>
              </a:spcAft>
              <a:buNone/>
              <a:defRPr sz="800"/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C9D60D-44C9-404B-93EA-CEC194B41EC2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5E3DD054-92B3-423C-9FFE-12727C522F9F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D7C770-1069-4A7C-98B9-BDBADCCAC39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E7DA81-EAC7-4105-BC74-1FBC72D0156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766309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378" userDrawn="1">
          <p15:clr>
            <a:srgbClr val="FBAE40"/>
          </p15:clr>
        </p15:guide>
        <p15:guide id="2" pos="30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orang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orange">
            <a:extLst>
              <a:ext uri="{FF2B5EF4-FFF2-40B4-BE49-F238E27FC236}">
                <a16:creationId xmlns:a16="http://schemas.microsoft.com/office/drawing/2014/main" id="{82938696-5548-A24B-10C2-55C74FCF7328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FBC76E5F-EAFC-F404-0C12-67600C48A35D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LOGO">
            <a:extLst>
              <a:ext uri="{FF2B5EF4-FFF2-40B4-BE49-F238E27FC236}">
                <a16:creationId xmlns:a16="http://schemas.microsoft.com/office/drawing/2014/main" id="{1C09B27F-8BF5-4652-B0A7-68636C1D475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E50BA2E4-AA81-4E1F-A271-8D38B04809F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itel 7">
            <a:extLst>
              <a:ext uri="{FF2B5EF4-FFF2-40B4-BE49-F238E27FC236}">
                <a16:creationId xmlns:a16="http://schemas.microsoft.com/office/drawing/2014/main" id="{ABA3C9F2-E253-421F-945D-D68861922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8242E24-BED6-488F-89AD-B05C9CBDF51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rtl="0">
              <a:defRPr/>
            </a:lvl1pPr>
          </a:lstStyle>
          <a:p>
            <a:fld id="{D0BF2A19-6D5E-4933-9477-A295E821249D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9A66109-FA20-48C9-8114-DD7A725FE27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rtl="0">
              <a:defRPr/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5069DFF-5F42-4A6C-9AE0-FCC1F266219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rtl="0">
              <a:defRPr/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36AB968B-E423-45A9-BCC2-8AD32505936A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20" name="Masterfeld-Info-EN" hidden="1">
            <a:extLst>
              <a:ext uri="{FF2B5EF4-FFF2-40B4-BE49-F238E27FC236}">
                <a16:creationId xmlns:a16="http://schemas.microsoft.com/office/drawing/2014/main" id="{71443D15-BEDB-40DE-94E4-DAC71EB66161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Masterfeld-Info-DE">
            <a:extLst>
              <a:ext uri="{FF2B5EF4-FFF2-40B4-BE49-F238E27FC236}">
                <a16:creationId xmlns:a16="http://schemas.microsoft.com/office/drawing/2014/main" id="{8C6396D6-849A-4ABC-8DBD-C38E1845BAAB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8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3838" userDrawn="1">
          <p15:clr>
            <a:srgbClr val="FBAE40"/>
          </p15:clr>
        </p15:guide>
        <p15:guide id="4" orient="horz" pos="95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1089BDB9-B70F-4B87-A3C1-AFE761FA68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504B9673-B248-485B-A90A-7C5253EC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CC22E2-F21B-4290-B56B-022F9C2C4E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BF22C9-D6A5-468E-A800-73C4FB597EF9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A898C5E-943F-4EF0-A433-E752FF2A5DA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15EB725-AAD5-4A3E-84A9-A9B8DA264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32F9D74A-FBE0-425D-9642-995123835A7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E788FAB4-76CB-4C6D-B621-6A743E02A41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F7E1ACF2-8A1B-4DB6-BE92-3D6012F45AAD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6322388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7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blac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black">
            <a:extLst>
              <a:ext uri="{FF2B5EF4-FFF2-40B4-BE49-F238E27FC236}">
                <a16:creationId xmlns:a16="http://schemas.microsoft.com/office/drawing/2014/main" id="{B9DA7F1F-B974-F0C0-585B-10AC8F02ED89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tx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CD91E7BF-D2E7-8CF1-F36D-67C2FE91345E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LOGO">
            <a:extLst>
              <a:ext uri="{FF2B5EF4-FFF2-40B4-BE49-F238E27FC236}">
                <a16:creationId xmlns:a16="http://schemas.microsoft.com/office/drawing/2014/main" id="{7C49BEB5-14EE-B031-64FE-32DE020343D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BCD1A06E-AAB2-4C3E-A402-65E534D6F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55251EB-B21B-4850-B76F-AAD6E6E60C0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E9A42A0-1A19-435A-8B47-386CD8F86E6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194E920A-2D48-43CA-8667-45444A267BC8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F8F3E12-F1E2-43C8-A3EB-23A8F53F446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D80B8F5-B54A-4617-A5A1-FD174C20F16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ADA48181-2C78-49CB-8C52-912A07842C2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3" name="MIO_LOGOPLACEHOLDER#Logo_16x9" hidden="1">
            <a:extLst>
              <a:ext uri="{FF2B5EF4-FFF2-40B4-BE49-F238E27FC236}">
                <a16:creationId xmlns:a16="http://schemas.microsoft.com/office/drawing/2014/main" id="{B5313518-8381-4EBE-B966-3FB299AE889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8" name="Masterfeld-Info-EN" hidden="1">
            <a:extLst>
              <a:ext uri="{FF2B5EF4-FFF2-40B4-BE49-F238E27FC236}">
                <a16:creationId xmlns:a16="http://schemas.microsoft.com/office/drawing/2014/main" id="{9B678141-DCD3-441A-A4B8-97BA49CB00DD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Masterfeld-Info-DE">
            <a:extLst>
              <a:ext uri="{FF2B5EF4-FFF2-40B4-BE49-F238E27FC236}">
                <a16:creationId xmlns:a16="http://schemas.microsoft.com/office/drawing/2014/main" id="{F20B2B3D-1480-4E51-9E7D-83FE04DAC377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bg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4494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9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grey">
            <a:extLst>
              <a:ext uri="{FF2B5EF4-FFF2-40B4-BE49-F238E27FC236}">
                <a16:creationId xmlns:a16="http://schemas.microsoft.com/office/drawing/2014/main" id="{144B6149-12FC-4FC3-57CB-D8F0DF0EE1F0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LINE">
            <a:extLst>
              <a:ext uri="{FF2B5EF4-FFF2-40B4-BE49-F238E27FC236}">
                <a16:creationId xmlns:a16="http://schemas.microsoft.com/office/drawing/2014/main" id="{F1065A6B-189C-8E46-1D59-99346780D529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LOGO">
            <a:extLst>
              <a:ext uri="{FF2B5EF4-FFF2-40B4-BE49-F238E27FC236}">
                <a16:creationId xmlns:a16="http://schemas.microsoft.com/office/drawing/2014/main" id="{64577953-924D-7068-D3C0-98B62312DD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1089BDB9-B70F-4B87-A3C1-AFE761FA68B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 7">
            <a:extLst>
              <a:ext uri="{FF2B5EF4-FFF2-40B4-BE49-F238E27FC236}">
                <a16:creationId xmlns:a16="http://schemas.microsoft.com/office/drawing/2014/main" id="{504B9673-B248-485B-A90A-7C5253EC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ACC22E2-F21B-4290-B56B-022F9C2C4E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BBA1796-E553-4D7A-A32C-7417BA994DCA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A898C5E-943F-4EF0-A433-E752FF2A5DA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ctr"/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15EB725-AAD5-4A3E-84A9-A9B8DA2644A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  <p:sp>
        <p:nvSpPr>
          <p:cNvPr id="11" name="MIO_LOGOPLACEHOLDER#Logo_16x9" hidden="1">
            <a:extLst>
              <a:ext uri="{FF2B5EF4-FFF2-40B4-BE49-F238E27FC236}">
                <a16:creationId xmlns:a16="http://schemas.microsoft.com/office/drawing/2014/main" id="{32F9D74A-FBE0-425D-9642-995123835A75}"/>
              </a:ext>
            </a:extLst>
          </p:cNvPr>
          <p:cNvSpPr/>
          <p:nvPr userDrawn="1"/>
        </p:nvSpPr>
        <p:spPr>
          <a:xfrm>
            <a:off x="10743630" y="476672"/>
            <a:ext cx="1050519" cy="430947"/>
          </a:xfrm>
          <a:prstGeom prst="rect">
            <a:avLst/>
          </a:prstGeom>
          <a:solidFill>
            <a:schemeClr val="tx1"/>
          </a:solidFill>
          <a:ln w="3175">
            <a:noFill/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/>
            <a:endParaRPr lang="en-US" sz="1067" noProof="0" dirty="0">
              <a:solidFill>
                <a:srgbClr val="00B0F0"/>
              </a:solidFill>
            </a:endParaRPr>
          </a:p>
        </p:txBody>
      </p:sp>
      <p:sp>
        <p:nvSpPr>
          <p:cNvPr id="14" name="Masterfeld-Info-EN" hidden="1">
            <a:extLst>
              <a:ext uri="{FF2B5EF4-FFF2-40B4-BE49-F238E27FC236}">
                <a16:creationId xmlns:a16="http://schemas.microsoft.com/office/drawing/2014/main" id="{E788FAB4-76CB-4C6D-B621-6A743E02A41B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Space for individual information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Masterfeld-Info-DE">
            <a:extLst>
              <a:ext uri="{FF2B5EF4-FFF2-40B4-BE49-F238E27FC236}">
                <a16:creationId xmlns:a16="http://schemas.microsoft.com/office/drawing/2014/main" id="{F7E1ACF2-8A1B-4DB6-BE92-3D6012F45AAD}"/>
              </a:ext>
            </a:extLst>
          </p:cNvPr>
          <p:cNvSpPr txBox="1"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2423592" y="6422400"/>
            <a:ext cx="2160000" cy="15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l" defTabSz="1194487" rtl="0"/>
            <a:r>
              <a:rPr lang="de-DE" sz="800" b="0" noProof="0">
                <a:solidFill>
                  <a:schemeClr val="tx1"/>
                </a:solidFill>
                <a:latin typeface="+mn-lt"/>
              </a:rPr>
              <a:t>Individueller Informationsbereich</a:t>
            </a:r>
            <a:endParaRPr lang="de-DE" sz="800" b="0" noProof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7763893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7423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orient="horz" pos="957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oran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orange">
            <a:extLst>
              <a:ext uri="{FF2B5EF4-FFF2-40B4-BE49-F238E27FC236}">
                <a16:creationId xmlns:a16="http://schemas.microsoft.com/office/drawing/2014/main" id="{B765FE65-7088-4AD6-4382-4CCEFE975077}"/>
              </a:ext>
            </a:extLst>
          </p:cNvPr>
          <p:cNvSpPr/>
          <p:nvPr userDrawn="1"/>
        </p:nvSpPr>
        <p:spPr>
          <a:xfrm>
            <a:off x="192220" y="189210"/>
            <a:ext cx="11807560" cy="6668791"/>
          </a:xfrm>
          <a:custGeom>
            <a:avLst/>
            <a:gdLst>
              <a:gd name="connsiteX0" fmla="*/ 0 w 11807560"/>
              <a:gd name="connsiteY0" fmla="*/ 6668790 h 6668791"/>
              <a:gd name="connsiteX1" fmla="*/ 11807560 w 11807560"/>
              <a:gd name="connsiteY1" fmla="*/ 6668790 h 6668791"/>
              <a:gd name="connsiteX2" fmla="*/ 11807560 w 11807560"/>
              <a:gd name="connsiteY2" fmla="*/ 6668791 h 6668791"/>
              <a:gd name="connsiteX3" fmla="*/ 0 w 11807560"/>
              <a:gd name="connsiteY3" fmla="*/ 6668791 h 6668791"/>
              <a:gd name="connsiteX4" fmla="*/ 0 w 11807560"/>
              <a:gd name="connsiteY4" fmla="*/ 0 h 6668791"/>
              <a:gd name="connsiteX5" fmla="*/ 11807560 w 11807560"/>
              <a:gd name="connsiteY5" fmla="*/ 0 h 6668791"/>
              <a:gd name="connsiteX6" fmla="*/ 11807560 w 11807560"/>
              <a:gd name="connsiteY6" fmla="*/ 6479581 h 6668791"/>
              <a:gd name="connsiteX7" fmla="*/ 0 w 11807560"/>
              <a:gd name="connsiteY7" fmla="*/ 6479581 h 666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07560" h="6668791">
                <a:moveTo>
                  <a:pt x="0" y="6668790"/>
                </a:moveTo>
                <a:lnTo>
                  <a:pt x="11807560" y="6668790"/>
                </a:lnTo>
                <a:lnTo>
                  <a:pt x="11807560" y="6668791"/>
                </a:lnTo>
                <a:lnTo>
                  <a:pt x="0" y="6668791"/>
                </a:lnTo>
                <a:close/>
                <a:moveTo>
                  <a:pt x="0" y="0"/>
                </a:moveTo>
                <a:lnTo>
                  <a:pt x="11807560" y="0"/>
                </a:lnTo>
                <a:lnTo>
                  <a:pt x="11807560" y="6479581"/>
                </a:lnTo>
                <a:lnTo>
                  <a:pt x="0" y="647958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 defTabSz="9000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de-DE" sz="1600" b="0" i="0" u="none" baseline="0" dirty="0" err="1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7540C32-2016-4E0F-8E09-D53276BC9234}"/>
              </a:ext>
            </a:extLst>
          </p:cNvPr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9870A63A-0ADB-4FBA-9399-BC3DD81FC026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308E8A81-A027-4543-8523-E752F8D1E1C9}"/>
              </a:ext>
            </a:extLst>
          </p:cNvPr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148C2BC-0258-48E0-B33A-97320DC44313}"/>
              </a:ext>
            </a:extLst>
          </p:cNvPr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22490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(big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">
            <a:extLst>
              <a:ext uri="{FF2B5EF4-FFF2-40B4-BE49-F238E27FC236}">
                <a16:creationId xmlns:a16="http://schemas.microsoft.com/office/drawing/2014/main" id="{405DA933-B4D4-4C2F-BF5A-F679206B99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2088" y="188911"/>
            <a:ext cx="11807827" cy="6480178"/>
          </a:xfrm>
          <a:pattFill prst="wdUpDiag">
            <a:fgClr>
              <a:schemeClr val="bg2"/>
            </a:fgClr>
            <a:bgClr>
              <a:schemeClr val="bg1"/>
            </a:bgClr>
          </a:pattFill>
        </p:spPr>
        <p:txBody>
          <a:bodyPr tIns="2628000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5">
            <a:extLst>
              <a:ext uri="{FF2B5EF4-FFF2-40B4-BE49-F238E27FC236}">
                <a16:creationId xmlns:a16="http://schemas.microsoft.com/office/drawing/2014/main" id="{A85D4FD2-87D1-43BF-8440-E5A1FEAE3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365214"/>
            <a:ext cx="11375997" cy="93599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5247F53-C36C-4439-BD54-7FAC3E3BB7D5}"/>
              </a:ext>
            </a:extLst>
          </p:cNvPr>
          <p:cNvSpPr>
            <a:spLocks noGrp="1"/>
          </p:cNvSpPr>
          <p:nvPr>
            <p:ph type="dt" sz="half" idx="12"/>
            <p:custDataLst>
              <p:tags r:id="rId1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80DCE885-3622-4ABC-A44A-7983A82863D8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BB8E5DE8-E814-41EF-A4BE-37B85B9C8C73}"/>
              </a:ext>
            </a:extLst>
          </p:cNvPr>
          <p:cNvSpPr>
            <a:spLocks noGrp="1"/>
          </p:cNvSpPr>
          <p:nvPr>
            <p:ph type="ftr" sz="quarter" idx="13"/>
            <p:custDataLst>
              <p:tags r:id="rId2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r>
              <a:rPr lang="en-US"/>
              <a:t>Author © Continental AG 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F1926CA4-6EC6-4823-B3AE-5C73E3D31217}"/>
              </a:ext>
            </a:extLst>
          </p:cNvPr>
          <p:cNvSpPr>
            <a:spLocks noGrp="1"/>
          </p:cNvSpPr>
          <p:nvPr>
            <p:ph type="sldNum" sz="quarter" idx="14"/>
            <p:custDataLst>
              <p:tags r:id="rId3"/>
            </p:custDataLst>
          </p:nvPr>
        </p:nvSpPr>
        <p:spPr>
          <a:xfrm>
            <a:off x="12192000" y="6858000"/>
            <a:ext cx="0" cy="0"/>
          </a:xfrm>
        </p:spPr>
        <p:txBody>
          <a:bodyPr anchor="b"/>
          <a:lstStyle>
            <a:lvl1pPr algn="r">
              <a:defRPr>
                <a:noFill/>
              </a:defRPr>
            </a:lvl1pPr>
          </a:lstStyle>
          <a:p>
            <a:fld id="{ADA48181-2C78-49CB-8C52-912A07842C2E}" type="slidenum">
              <a:rPr lang="en-US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017667"/>
      </p:ext>
    </p:extLst>
  </p:cSld>
  <p:clrMapOvr>
    <a:masterClrMapping/>
  </p:clrMapOvr>
  <p:transition>
    <p:fade/>
  </p:transition>
  <p:hf hdr="0"/>
  <p:extLst>
    <p:ext uri="{DCECCB84-F9BA-43D5-87BE-67443E8EF086}">
      <p15:sldGuideLst xmlns:p15="http://schemas.microsoft.com/office/powerpoint/2012/main">
        <p15:guide id="1" pos="257" userDrawn="1">
          <p15:clr>
            <a:srgbClr val="FBAE40"/>
          </p15:clr>
        </p15:guide>
        <p15:guide id="2" pos="74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07988" y="379498"/>
            <a:ext cx="11375997" cy="935994"/>
          </a:xfrm>
          <a:prstGeom prst="rect">
            <a:avLst/>
          </a:prstGeom>
        </p:spPr>
        <p:txBody>
          <a:bodyPr vert="horz" lIns="0" tIns="25200" rIns="91440" bIns="0" rtlCol="0" anchor="t" anchorCtr="0">
            <a:noAutofit/>
          </a:bodyPr>
          <a:lstStyle/>
          <a:p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7987" y="1520791"/>
            <a:ext cx="11375997" cy="4572000"/>
          </a:xfrm>
          <a:prstGeom prst="rect">
            <a:avLst/>
          </a:prstGeom>
        </p:spPr>
        <p:txBody>
          <a:bodyPr vert="horz" lIns="0" tIns="18000" rIns="0" bIns="18000" rtlCol="0">
            <a:normAutofit/>
          </a:bodyPr>
          <a:lstStyle/>
          <a:p>
            <a:pPr lvl="0"/>
            <a:r>
              <a:rPr lang="de-DE" noProof="0" dirty="0"/>
              <a:t>Textmasterformate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9698400" y="6422400"/>
            <a:ext cx="972000" cy="150440"/>
          </a:xfrm>
          <a:prstGeom prst="rect">
            <a:avLst/>
          </a:prstGeom>
        </p:spPr>
        <p:txBody>
          <a:bodyPr vert="horz" wrap="none" lIns="0" tIns="0" rIns="0" bIns="0" rtlCol="0" anchor="ctr" anchorCtr="0"/>
          <a:lstStyle>
            <a:lvl1pPr algn="r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1B095259-7B85-4817-B9DF-BF60FCDDCD17}" type="datetime1">
              <a:rPr lang="de-DE" smtClean="0"/>
              <a:pPr/>
              <a:t>30.03.2023</a:t>
            </a:fld>
            <a:endParaRPr lang="de-DE" dirty="0"/>
          </a:p>
        </p:txBody>
      </p:sp>
      <p:sp>
        <p:nvSpPr>
          <p:cNvPr id="26" name="Foliennummernplatzhalter 25"/>
          <p:cNvSpPr>
            <a:spLocks noGrp="1"/>
          </p:cNvSpPr>
          <p:nvPr>
            <p:ph type="sldNum" sz="quarter" idx="4"/>
          </p:nvPr>
        </p:nvSpPr>
        <p:spPr>
          <a:xfrm>
            <a:off x="11280576" y="6422400"/>
            <a:ext cx="503411" cy="150440"/>
          </a:xfrm>
          <a:prstGeom prst="rect">
            <a:avLst/>
          </a:prstGeom>
        </p:spPr>
        <p:txBody>
          <a:bodyPr vert="horz" wrap="none" lIns="0" tIns="0" rIns="0" bIns="0" rtlCol="0" anchor="ctr" anchorCtr="0"/>
          <a:lstStyle>
            <a:lvl1pPr algn="r">
              <a:defRPr sz="800" b="1">
                <a:solidFill>
                  <a:schemeClr val="tx1"/>
                </a:solidFill>
                <a:latin typeface="+mn-lt"/>
              </a:defRPr>
            </a:lvl1pPr>
          </a:lstStyle>
          <a:p>
            <a:fld id="{ADA48181-2C78-49CB-8C52-912A07842C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empower - DO NOT DELETE!!!"/>
          <p:cNvSpPr/>
          <p:nvPr>
            <p:custDataLst>
              <p:tags r:id="rId27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de-DE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empower - DO NOT DELETE!!!" hidden="1"/>
          <p:cNvSpPr/>
          <p:nvPr>
            <p:custDataLst>
              <p:tags r:id="rId28"/>
            </p:custDataLst>
          </p:nvPr>
        </p:nvSpPr>
        <p:spPr>
          <a:xfrm>
            <a:off x="0" y="0"/>
            <a:ext cx="0" cy="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ctr"/>
            <a:endParaRPr lang="de-DE" sz="2133" dirty="0" err="1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254704-E119-42D2-B731-CE591F07E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36000" y="6422400"/>
            <a:ext cx="2520000" cy="15044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pPr algn="ctr"/>
            <a:r>
              <a:rPr lang="de-DE"/>
              <a:t>Author © Continental AG </a:t>
            </a:r>
            <a:endParaRPr lang="de-DE" dirty="0"/>
          </a:p>
        </p:txBody>
      </p:sp>
      <p:cxnSp>
        <p:nvCxnSpPr>
          <p:cNvPr id="11" name="Black Line">
            <a:extLst>
              <a:ext uri="{FF2B5EF4-FFF2-40B4-BE49-F238E27FC236}">
                <a16:creationId xmlns:a16="http://schemas.microsoft.com/office/drawing/2014/main" id="{E9378969-696F-42B5-9445-64508D338C85}"/>
              </a:ext>
            </a:extLst>
          </p:cNvPr>
          <p:cNvCxnSpPr>
            <a:cxnSpLocks/>
          </p:cNvCxnSpPr>
          <p:nvPr userDrawn="1"/>
        </p:nvCxnSpPr>
        <p:spPr>
          <a:xfrm>
            <a:off x="407987" y="6303600"/>
            <a:ext cx="11376000" cy="0"/>
          </a:xfrm>
          <a:prstGeom prst="line">
            <a:avLst/>
          </a:prstGeom>
          <a:ln w="444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LOGO">
            <a:extLst>
              <a:ext uri="{FF2B5EF4-FFF2-40B4-BE49-F238E27FC236}">
                <a16:creationId xmlns:a16="http://schemas.microsoft.com/office/drawing/2014/main" id="{3DBA5B3A-85CC-4C61-82AD-A382AD3B0038}"/>
              </a:ext>
            </a:extLst>
          </p:cNvPr>
          <p:cNvPicPr>
            <a:picLocks noChangeAspect="1"/>
          </p:cNvPicPr>
          <p:nvPr userDrawn="1"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24590" y="6336000"/>
            <a:ext cx="1054886" cy="3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384E6EF4-0DEF-4B88-A231-4F0F145D53C2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33237" y="6736080"/>
            <a:ext cx="3698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de-DE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1423532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5" r:id="rId4"/>
    <p:sldLayoutId id="2147483756" r:id="rId5"/>
    <p:sldLayoutId id="2147483757" r:id="rId6"/>
    <p:sldLayoutId id="214748377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77" r:id="rId17"/>
    <p:sldLayoutId id="2147483768" r:id="rId18"/>
    <p:sldLayoutId id="2147483769" r:id="rId19"/>
    <p:sldLayoutId id="2147483770" r:id="rId20"/>
    <p:sldLayoutId id="2147483771" r:id="rId21"/>
    <p:sldLayoutId id="2147483772" r:id="rId22"/>
    <p:sldLayoutId id="2147483774" r:id="rId23"/>
    <p:sldLayoutId id="2147483775" r:id="rId24"/>
    <p:sldLayoutId id="2147483776" r:id="rId25"/>
  </p:sldLayoutIdLst>
  <p:transition>
    <p:fade/>
  </p:transition>
  <p:hf hdr="0"/>
  <p:txStyles>
    <p:titleStyle>
      <a:lvl1pPr algn="l" defTabSz="1219170" rtl="0" eaLnBrk="1" latinLnBrk="0" hangingPunct="1">
        <a:lnSpc>
          <a:spcPct val="95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Arial" pitchFamily="34" charset="0"/>
        </a:defRPr>
      </a:lvl1pPr>
    </p:titleStyle>
    <p:bodyStyle>
      <a:lvl1pPr marL="180975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360000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54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720000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898525" indent="-180975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itchFamily="34" charset="0"/>
        <a:buChar char="›"/>
        <a:defRPr sz="1800" b="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900000" indent="-180000" algn="l" defTabSz="121917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SzPct val="125000"/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9">
          <p15:clr>
            <a:srgbClr val="F26B43"/>
          </p15:clr>
        </p15:guide>
        <p15:guide id="2" pos="121">
          <p15:clr>
            <a:srgbClr val="F26B43"/>
          </p15:clr>
        </p15:guide>
        <p15:guide id="3" pos="7559">
          <p15:clr>
            <a:srgbClr val="F26B43"/>
          </p15:clr>
        </p15:guide>
        <p15:guide id="4" orient="horz" pos="420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221AB15-BCA4-4312-9395-7F4805D55F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4748DDE-22AC-4993-98C8-1162B36663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2279B9-E1B8-4446-B819-F18DD3C381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6FB1EEF-34FE-4B44-AC52-94F1AC20BF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4608FC4-9DED-4A67-8256-57A3DA0A44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22C2FDA-1108-43ED-A4D1-43EEA32FC1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503C085-311E-460A-AA70-4F940A9D591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DA48181-2C78-49CB-8C52-912A07842C2E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920D66B-4E4C-483C-AFE6-5A093FED121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1476087-BB33-343F-0311-858F8A5B125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DB9F308-2879-4928-8AEB-8B0BCACC467D}" type="datetime1">
              <a:rPr lang="de-DE" smtClean="0"/>
              <a:pPr/>
              <a:t>30.03.2023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38504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CF04B5D3-7F13-448C-A9C1-2B828A1E23E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B1763F61-38A9-46B4-B7E1-935A8416A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3551A4A-E995-458F-9564-898351A5705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ctr"/>
            <a:r>
              <a:rPr lang="de-DE"/>
              <a:t>Author © Continental AG 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497143-894F-4A0C-8E48-7E477DF2B2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DA48181-2C78-49CB-8C52-912A07842C2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98C5F4A-DE99-B67A-8418-FA71CE11817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BF22C9-D6A5-468E-A800-73C4FB597EF9}" type="datetime1">
              <a:rPr lang="de-DE" smtClean="0"/>
              <a:pPr/>
              <a:t>30.03.2023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221431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UNDO_REDO_REVISION" val="0"/>
  <p:tag name="EMPOWERCHARTSPROPERTIES_B_0" val="AAAAAAH//////////wEAAAAAAAAAAAAAACoqIFRoaXMgaXMgYSBMaXRlREIgZmlsZSAqKgcEAP////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//////////AQAAAAAAAAAAAAAAEQAAAFByb3BlcnR5RG9jdW1lbnRzAgAAAAAAAAAFAAAACQAAAF9pZD0kLl9pZAEDAAAAAAADAAAAAQADAAAAIwAAAENvbWJpSW5kZXg9JC5OYW1lICsgJ18nICsgJC5WZXJzaW9uAQQAAAAAAAQAAAABAAQAAAA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P///////wAAAAAAAP////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wMBAQEBAQEBAQEBAQEBAQIAAAAAAAAAAwAAAAMAAAAA/////wQA0wsAAAAAAAAAAAAAIAD///////////////8AAAD///////////////8DAAAAAgD///////8DAAAAAgD///////8DAAAAAgD///////8DAAAAAgD///////8DAAAAAgD///////8DAAAAAgD///////8DAAAAAgD///////8DAAAAAgD///////8DAAAAAgD///////8DAAAAAgD///////8DAAAAAgD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8BACAA////////////////AAAO////////AwAAAAM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gALAP///////wQAAAACABAAC+OZMivCpvdPiM/sKBaFslUFAAAAAAADAAAAAAADAAAAAwADAAAAAAD///////8DAAAAAAD///////8DAAAAAAD///////8DAAAAAAD///////8DAAAAAAD///////8DAAAAAAD///////8DAAAAAAD///////8DAAAAAAD///////8DAAAAAAD///////8DAAAAAAD///////8DAAEA////////BAAAAAMAEAALJ791aQfSmEmWsI2G/t5Z8AUAAAABAAMAAAACAAM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////8EABQMAAAAAAAAAAAAACAB////////////////AAAA////////////////BAAAAAMA////////BAAAAAIA////////BAAAAAIA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AQAgAf///////////////wAADv///////wQAAAACAP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/wIAAwEDAAAAAgD///////8aAAZMaW5rZWRTaGFwZXNEYXRhUHJvcGVydHlfMAUAAAAAAAQAAAADAAQAAAABAAQAAAAAAP///////wQAAAAAAP///////wMAAQEDAAAAAwD///////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/////AgC3DgAAAAAAAAAAAAD/////gwCDAAAABV9pZAAQAAAABOOZMivCpvdPiM/sKBaFslUDRGF0YQAbAAAABExpbmtlZFNoYXBlRGF0YQAFAAAAAAACTmFtZQAZAAAATGlua2VkU2hhcGVzRGF0YVByb3BlcnR5ABBWZXJzaW9uAAAAAAAJTGFzdFdyaXRlANFb6Ph3AQAAAAEA/////50AnQAAAAVfaWQAEAAAAAQnv3VpB9KYSZawjYb+3lnwA0RhdGEAKgAAAAhQcmVzZW50YXRpb25TY2FubmVkRm9yTGlua2VkU2hhcGVzAAEAAk5hbWUAJAAAAExpbmtlZFNoYXBlUHJlc2VudGF0aW9uU2V0dGluZ3NEYXRhABBWZXJzaW9uAAAAAAAJTGFzdFdyaXRlAPxb6Ph3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"/>
  <p:tag name="EMPOWERCHARTSPROPERTIES_SLOT" val="B"/>
  <p:tag name="EMPOWERCHARTSPROPERTIES_B_LENGTH" val="24576"/>
  <p:tag name="MIO_PRESENTATION_LANGUAGE" val="10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BULLET_IMAGE_BINARY_DATA" val="R0lGODlh4AHgAeZ/AP+WAf/Mk/2YAP+vOP3guf+rMf716vz///6cAP725f/VqP6aBP2rMP/fvP/Upfz++//nxf7q0P6YBf/69f+yQv+uMP+1TP/8/f+wOP3s0fyYAv6wOv768v/Tqfv//fvVpv6yRfyZAP+YBv388vyqMP6aBv/UqfyaA/+WBeGaAP/fwP/q0/+ZCP+0Rf/6+OKYAv7KkfyuMP/s1P6cBP/29f+4U/6ZAP6ZAf+YAf+aAP/+/////f+aAv+ZAv2aAP7///+YAP+sMP6bAP7+/v6sMP6sMf6aAP6ZA/+YA/2aAf/9/v7+/P+tMP+bAP6bAv/9///+/P7//f7+//7/+v//+/2tMP+bAfybAP/++v//+v+aBP2wOv3++fyaAf+bBP7/+/39/f/+/f2ZBf/n1v79///8///9+P2bBvnXp/v/+v3Xqv/37P39//78//2vOP/Xpv79+//Vqv2bBP+XA/+xOv+aAf/++/+3T/+ZBP2bAPqbAf/Ur//QmP////+ZAP///yH5BAEAAH8ALAAAAADgAeABAAf/gH+Cg4SFhoeIiYqLjI2Oj5CRkpOUlZaXmJmam5ydnp+goaKjpKWmp6ipqqusra6vsLGys7S1tre4ubq7vL2+v8DBwsPExcbHyMnKy8zNzs/Q0dLT1NXW19jZ2tvc3d7f4OHi4+Tl5ufopRQFBUEFRCDs8vP09fb0TAxERen9/v+CiggcOJCJDT85gPDwc6Ohw4cQI0p8iKTHgg1MCugjwoRCkA0AQ4qUxg5DlSJBBhCxwbKljRs9fPDoouWGy5s4c+p06SdJDh9GfPgI8TNHAQpEBrBLOrKpU14MKtTYV6AIjhA4gCDAoRPJkRw4klxZuLOsWZZ+DiK84afHERta//wIwPGThxEeQTDkdfe0r99U74hUJWLET1g/iG8cORJCLeLHfowI6GFDAEMeODJr3sy5s+fNTnLcuPvSDxDGPkRoeMlVy1sgSG5UGRCEY4G/uHNfUhqESRDHkIMLH068uPHjyJMHD8K8wAAGuqNLL4RhaYUbTSrjUM69u/fv3ZsAUbpuwPTzTgVGLfDyRogbQngkAU+/vn3uThD6EZKDSJUgVViA3oDmUBBDAb4Z0cMNom2HWUNc3SfhhBLiYIQQfhzRgxE51MREBUWYR+CI2xTBxBZFvOVDQvxZdgMPNiCBAIMU1mhjdw9mx6ENOPQgxA1AbEBESiQWKU0FBVSBQf8IfmAWF0NAKOaDDRy2FQJlN2appXBNOLGdFUAs0IMfXtwgghYCiBZiBRUIaOSbxgyAwZA4CLAQW6YhZpcNOWQHxHZHOEHUloRuCUQSDTkRY2k2CAFEDgeZycMATGDAD5yY8tJOkjjwACkPQODhxA1OvMWWlzROGRMQJTxZ6KsT3uDDo3HhIJ4IfPqwXQk2ZIfQQUUQQQRImRYrywbMBQHrsswym4MfGBFr7LSAMdfstdhuCR+flppI7behUMoEE/Fla+659y3UA11NGBFEEc6BKy8mHymLGRJdoKvvvspRBukROMzQQ6j+UTDvwY9UkE8QCeVHI78QRxwcEGck4UP/bAjFdGFS0CHssSFEUFBEmqBihsMVeLgq8cr6+oCHH1YAWVMXlAGhhQ3ddvzxwW4wUICXmDHkoh8zsGy0vndpAeqYC4UgxJg2LMBVbUzs/O07RWzgL48H5dcEdgIccfTY2MKIg0x2JoaDCC0ixAMSGRFhdaZMEFGBD2TnrTd3yc5dZIgperr34IQT546Ifk+3DhNATKnFs4VHHrkQQaCYuG6+MeGHFlfOOqbkoO/Npw1FVGDw5U9tMEARQtjAw7ZACIFE6LSTvYAYVuSQw7uIo/4PBky0kINdo2bWpA141648yxYSzRYTRejsOzrsANHrHCw9m/YCkC/v/b6x56Do/3aQUj29ORsUcJ2CNsx3AxJAMI3n9/SfKxNCdDU6PNzvnB8OipqrnwBr1zf/bcMC7WjSABdIu3cZMBsYYMBCpsTACkruXUF4IDWCsA62wKd7Fgxh3sSXvtNpsBntqMKLDpIEGwBBhDAkGw4qwgMQnZAZITrIW7YjhLPF8IcsuwEC/jSeFkjrhsRAShB8cASbjElXVQKiFPl1kJvJYVYYMCESg2ESwySkBz/hkQDQMsUynis+c8hBmsQWIultcRfJMqMcCZedKmjxjbhAyRz3uDcRPKo2dMDjLfIxAD4akmw5mAOTbsAUQc6CAUyA0SEnybImJA9GGHTkK1KCAZuIjf+SoOQXEuCSlSO0rgq30eQqKhCEmPhhAS8MpSzPxSMM9QABfkDCHDKnSlSEqAfvocssh5kt17HkCp9qiB+S1EtSvKMCrkuIH3RFzGouywZXekkO8DAaP4hAABZwYzM5YZLCWPOcLCvgODdRBAoADJ3wXFle1pkJSg1ACF+Lpz4hVgW50bMSeVGQGvdJUH31ACVH/KcjUAIXT/WwoBDNlhqZ0DuFKmIAGNEd/oQY0Y4uKyxiq4pFF6E+I8gKfziYgzk9ylItwciJDLjUSA2xgRiwZZQ2aGKT5tfSnlLIhS1pQhWqNlNC/IeMPk1qs9wBgqL+AV4o8IFllEpVZmVtpkX/IAGknrWAqnqVUHzioEKTVIAchMCh2/mqWm2EAy8VoQr0HJcfUGDMJuZnrXiV0E9i185xWmpKK8rBEazgqLwatj5cSQgOPtJL6CGAMpb5kexAeNjKJqdXyAtNEZrqSAT5wC2IkZoTHsVTy5q2OHjgEVgOUoCE3hBBnSrBaWdLIXZkEIl3qAIPfNAEYNL2t/W5QRJQ8toqDGxd1gOucr3DA0f1RoMIKpkPboCDTy73usfh0LogacBxnc2VusMQdsdLHBH0RFfMOd9fedAEHDCIScAhr3zTEqokDIy4qHNsD0owMGGuaL4AZsgQESKEJMQrcZ4FbWNMOboAz7chNhDB/12oW4GKegy2PJDttbQAhD+9CFIO7mh/iPqx3O62t0xq1op6mIMr+CTEEbUvOz6WpONmJb6vel9OgSAHGIsYAQLw58Giq5DpVvdas0OADXrQNB8XlLpeUMnBvPtZvIX3WnhjcpR06uR9xih2tZHXetv73rSU7Vc2wXGXrWkEsflACwXAwLf0y98/Peu/zfrRAkTAgzHVYc36VJARXGiFKnC2WAkW24JbB+JmiUABUCCArUoDaHiOMj+KOgITXGukKqRFzdlCwgd28AMqEIC6PBCAFqzgIpuYeSGiqbQs+YIpqEoVYj6Iww6U8AQp9GEFPsCe63SFhBxQ5gZzAEJoZP8dyoOm0khZ3eorIWaCKeygD32IwhP6EIGwQKrYPcDDimTiQmaDcj4Z6XRZz5qDh+4rBwqYwg/KUOowDGEI3K6IEWKDsrTM4HXmpmQTwHLbEdGGrjCyK79y4AAdRKEPO9gBvn8QhR/82gmMPsi/lRbwSfIgNBaAK4FqAM3ADraw+7rBHg4QcR3oYAdTGIIOLtAHi4/hCEm4WYe9AOqOT3GUh6pCIAeEgbREFj7F5lcPHHDtH7jc4lHYARR0IAWKT0EGbY3MT3xuyBfmQAM9CBl6aKMW0ZKWX0bQtQ4OAIWIS2HbfVACxK+thB9EgAU8Ki3Xy6iFLuABUjcQyHRM9L7/sd3ABNhOvOIXr4Ql6CALfciACF6kalYzxNUHgbXe987AeeqGOWE0POIXT/rE/8DXT/jBDjIQbJbsdobGfkmyl815GMr0L3Lik5mPdvjSl14HU+jDAbTNBR1w29sxMra461Lu2otQTrlhghHiIljR+570S7C40yEOhXvne0P8fpkN/r155wsQCFWowF9+6Sn3Wv/6it+BDpbwcChQ4QA1r/jFM040HnDc/BbkE0xwaE2RRfwBFmnFe6MHf9gmc0sgdcD3BDE3czXXBzeXcy4EBDwHgBYUEzlweyKRJEfQBALwI3OwEArIgIrnAUpwAKrXB1CQbRBYdVFwdVnHIcnD/4ELhCg4gCROQRjuhwMIYFLvp4JYYHwy1wdDoARvh21yF3FxZ3d45346uEAWggRCMCQjUTqR03sq+IWK13iPF3mTl2qr1moHkXlrUYWEcxArcgTBEhIV1nMpCIZ2WHOop3qsJ2yvB26yp2yUxYZj4xNGUCc8IGT9wBxM1oULeIcMCHzCR3zG120+kXzhNm4wEkuCmDe68joJsQ7/MADAFIh544WOyIDZV3PGJ3XeFwH6Fn7+BnCbmDfG80KKIVLpwAAYMF2aODimeIrXJ3/0B4P3l38WtwIY12Abh4KzODZU0gM1USUWNg7jwhYJSDi/CIyl54AQOAUSKHM0Z3M4p/9zGkiHzbhwWLEdn1UFLYAOEhQ1W1c42aiNpMeCLnhtMRh1U0eDNpgfOHiOY3MVs9MeLyF25ZBDR/BC17g380iPiXeESoiETAh3T0h3Uph3AHk0BxEC1mM91OUH0+gN1lI7DemQjiiGkCd5lHeGl5eGChRrGYku2wGK46AsylOSJnmHp9cHqbd6rTdssHdss0eKMcksjwIErCQOvrE8OJmTXwiJw/cExXd8lQhuy0duvViU11I8AgCC3OAGFOA9TemUqKh9q9h9+OaK4HcD/TZ+sqiV2HIVaqQR4MA4YtmIZHmHwlh/xUhxx5iMILaMcJktN8YSQUCA2uAz3zOWeen/e9w4dd44geFogeOYgRs4mNeCFlxhBF6JDQZhjr6Il40Jhvb4gvk4g1aHdf4Yj5jJLDHyOnThQNtQABaAAObFlKI5mgwIkUm4hE0Yd3MXhXeHka2ZmbrnA+JUDSLTVuXHiLr5nHHneCk5eZP3NTGRPz8hYTBZnDYSZtlQAAoyVbgJnc+5kz2ZAe41JrLiBQJgjXwSO/PBnTaiF9iAAaJ4BUewUiSZm+TpkFApiUsQAXhSfV+CFdbDjPI5ITggZ9cQBIciAgl5l/3ZmKm4fVInd09gADDgBGM0GtUHTKCZoNyRAwxQcNMQLEnwUNa1nxOal3tJjPjXB3DgdAYQAMbj/0TtFqIimhxjhCDU8A4M4gNdFZ83yZ8teoqPGYFSsAMHkAU6AAU/kAAw4BWjtSIIuqOIFRQkFg0VsC6q9h4rSjuMeaSk2YKm6XI68AAwuARKAAdS6gdNsBifg6X2cSFws6XOgBFiwwNMojIsSqYmyZsSSQVDIHUuCAX69wM1yhZESafckRWOInLQYJMLNKaASpZUIIM7oKESlgQAMxpckSva2ZxYyhgNUQQM6gyzUUGWeqk5aXFU8HRLIKXbMSN+gAdEmFjw6ajE0RhG8GzNQAR3ValG6qqNKX/XFpw7kAABwBJzwCAFemNXyquacRBJ2Qxkx6rFaqxkuQMPt4ouh/9vHqChXSBYHio2IMqrwmEZfIoDd5QMILAApFqk3DqhZPCA2dYHaxd31zYEGgoWDLFkOaquwbEQ22EDwsIMvTGv9Fqv5PmAO7AEHhAFOmBx8qcDShBxGkqljTM8BPsY2JQDscEjiIgMRAAqFtSqDnuKFfutShCDP+B4D9cHbCAFbgoDcCqnH5sYVAIWMJJuyVAV2BGm9aOyK6uNbdcHU+B4pAZxxqd9i6ofO5sYiFGIPlCyxUABYOQ62nq0R5upUbepMNCpn1qI2ZMaHMKwWil4xyAkeCAEXEasXruysCqrtOoHtoqr7skiRJqgRoEMRbBaG9K1c1uvyIptULiszWr/A88KsFZgoFy7oz0Ykr4gGNPETWobOkZbuC76rU6rA+JKrubKIejaGFjaEHgaDBSgWi7JQJvLuU55r9f2rfiXsUr4r9uBo62DpS60acSwD2lhSn9CuLB7qRArsRRrsS6XsWLLsVaKpaBiBVjrC3ZZiE1gF8RbvGTasvr6sjUns9hWszebsxqCpfEjAAOgfsEgJE6APZDTtwL0utrrlEm7tC+nvBWoqAHAqLxbiDeQurxAqTEkv/M7oWCrsWNrBJ7qXmYrqmkLkNWlEMgCDKgkRQRcwORZtxU7qzBQq2yht4bxngV2jtYzRB8IDBgwO0B0wRj8nIerrMzqrNAKM5A7/61VSF1A0AQGpr68oBIp9kMs3MKj6a36+rmhCwPl2kSkayU6uncUhEtC4Aa+MACTYcHbKsSXKrv5uq+2668wALC628Rc9xLrsh08vAtFMKdAfMVYTKbHO7EV+7nMu7GB0rE2rIMLIhTCBSCaUgBwa8VtPLfci7EwC740a7NvGqfl24w9ywMvIwbAigtMYF5iLKGBzLn1y7T4C7X7K7Wz+EnZAwTDogsAwhV3nL2XLMQHLLZky8BcgQM/QipCMCocCMCzELjTNUVBnMpkqsExe7d5awROIBN/QhlqXHszhgsroVqAzMtY/MKJG8OMSyOu0xDKtpCclwRnTAvx4DbYHP9Cu+zME0rE4Aq6fTCuSFx9PoAo3oQEOWh+Q2cLBWBKntTM4ozBWky7/Hq7X6whRbYgldxlOZB+tnASPtQj9nzP8/vGySvHGssHaNIDoxI2OogHkjoLAyACOZAEdTAUCa3QxTvI3huzDhe+UqADE/AG7JK5siYrtuwKRJAd1BUjHw3S85vJ9+u0iNsHHPAGIkCF5pcDC0BrsjCSchTONu2w8pcFSzoBDjA7dCEUYJGQTuATkEKEXZYVu0MLAmxGSJ3U9foE1/YEURAFIxAHx4YEsCwTYPETUL1mZ3UDBxYLXV1GXw3WrupwMcuTShAFSkADcSAACoIVSLBGY5Kia/b/IDZw0a7wH3x013h9qTtABUvga31wAUy6BC7w1LPTOjjwtiyBS1ltUjYQya3AAIYE2ZF9pDvwBPSHsfhW0kyY0hgiWM11nYDGOU7wXLBQAanNxqtdvFmgf8b3gE7n1xC3BBNgAhyGPM+iYU7GI2JzBKnaChSA2o8N3MGNyYi7BBAXBVTwADsQBix3bTvAAQpwA6wmAu8MY2yhZFv9CkVwSKq93RmsA3AQrtpHBXQXd7H9AxygBoUtXl3WQku2BaadCgbx2/Zt30vd1E/tRVIdwVWtO1Tiak2SPwHtUSxBXXLtCkjB0imr3Q2eymLNk2V91mm91u3n1oaBGCyy4R41/yt3wRDTewpFYARzwOAlvtp67d1P0Nd/HdiDPUOG3ROtcxAvhFSGxbp8WmGt4GnfrMsk3uNtPNmVjW2YfQCazdn7wSOgbQNA9izSJuMQ9Tlq3RAJXgpCIknZbeWR3dqvrQSx/XCz/Qa1fQS3rSvWsyIpZuYFxUS3BB9NYKKoUFbxw+NwntTDbXHFTWoO94TKzdx9/txy4UKhCugEpWzvsUIvPQoVkHWKvuggHYPJ/d3hPd7lDXHord4CwN54414hoCiavk8lcCVgkQQCQNSnAD0xMuU1TerO7HT5Dbr73d90rq8ALuAl6EJzkQJJkFyH9TguyRU3LgpMMNMijsrC3v/j8kcFEI4ESPACKcAa26FsVn3hlXXtoVAAQNYWo97tPf4DTxDHUfAFI4AGL/AC7CUAw9ziF/Pih5U+gIEQVnAC8S7vDS4FDwcHjqcDHvAEgD0aPZAmhS1Yh03geWUD2zwKICB9KXXMXl3lCi/OPzAES4BvvtZ4fr3Z75OiYJ7kom1YTkC5n1AFaaJkp7zCJF/yvJzfFOdyShhx9MbTCoBLtv001FRZ1U0KRMAgqkbfPe/zlzwF+sd9yBqrZL0Dy93c/wXdhkUBiCkKA2ATXjBJ9U31c7sDZPByyBp1GfvwFHve6b3e7b1WZtWZnzAAVdBe4lbrlqz2221xcKAETyv/BUNAcXG3pPhXsQE+4JWl5qagOWD0IlIv+IL/4Fwf4VG9IhSe7ljtUQLQ9KGQ40UTFzu/xpgv+CdO1maN1i+h1kLA1lH91h7FIK1VCkVAZueb8Ksv7D/O134N2IINTEaO8UjOUht9wqOwARggWLGhEL7/+6SO5Za95V0u7l/+2TLfUgux5pzABKvlA1awW9NP/VYu5xSb7LItBbSNEHqu9MAeTzOCBx3vCRsgsPOhBfMPCH6Cg4SFhoeIiYqLjIg3Jn2RkpOUlZaXmJmam5ydnp+goaJZUT99On1LOz86UUp9O0sTJlpANj45fiWNvL2+v8DBiTc3A3/HyMnKy8zN/0FCfjZneDw2wtfY2YqPot3e3+Dh4uOZUJGxsFFUDzthBzs7sBwKN1YCIj7a+vv8wFY4TogUaUawYDMmN3j0AOLDCI9+ECMOg0SuosWLGDNuYgVHh44hpn5QifdKyZBTPzioQSIAmsSXMLNdQWKNicGbBoMEickzJjeNQIMKHXox3pQ+WKI0EGGjhw8etnAAuSGEWDQbOHpqlZijRw4kFXCKZUZkq1l+P4mqXcu2LSUwfX4MQTWFQI8btprcOCJIQI8mPaydHZyNRw4BSIiMXYyMAuHHwdK6nUy5sjgdB3QoQfUFVpsGPZzYEHLLSQ8cQqbyhcyal48bOWzYZLy4QP/r24skW97Nu3emKKfMwTm5REoDvn9t5LjRY0E03NAP2QAg5AgRCrTH2o7OXZBu3+DDU0Yld9IPLDpU9SGQFUk0IThwNOnevUmOEDySzM5uEMR2+tB9J96ABAYFhRnxwLJKJFHsgIoOO6hwQxM8GOFHbAByZwMefnhhDH8GFZFPhrgJWOCJKIoz1wFzLfHgAUrEAw88P6igHA9HaEEidHqchsB+IDrz0I6tmZjikUh6EgUUqCzByjt9KAFcXJpRAVIDOChHZGs4GOFUMUEWhIFgWz5mZJJopumNUUgpxZRTUGE1VVU3XJVVmfzYYINoPhDxYZjLMDAfnoSdqeahiG7/ApdcdNmFlw16reYXYGQSqg0QeNziFQaAMoOBe5aeZWiipJZ6Smab9dHZDp+FNlppp6W2V6jaOAEECz7wVUWnylAwABC0mjWqqcQeCpwOwhFnHHJNKMecc5UGCwxUAsR2g2K8IlMBftJqNWyx4KZI3kmSnJdePOz54d5o8Q3abTA5HPEUEAVkiwwIOSTxLk/fhuvvgAcmSCODDp4S4YQVXhjtvo1MCBAOAlhg7zE73cmwRP3+q3FvK7b4YowK0mhjDjjqeHEveDThZQ54MDDxH0EYdjLGFG1sM4pLNvkkSVOyooSVP2Cp5cyN5FJdNFX8yesArxENUcY3R10gm0kt/9XUvHJSZZWeFjsdxMREYOg0WjVLbfahi87VR1135TWrH5MGNvYgX9tLAQ4azL0P1Gf3vRtmmnHmGWiikeaDaaippnfdvG5QwD1668O335RTdmyyqSzrR3LLNffc3Ix3GkQuI0aOzeSVp07UuOahp16668In3+J2+6BFCKZng7rqvGsU8DkL9tHggwdTaKHYY4cOKBOxrZa7MLv3Ln1FHaf3sYwz1nhjjrRnS0QIRwD7PPRlT28+WzmnsnOUPVd5ZZa5gG5vEDjw0PX4vkR//v5BUe3m1XGSitbqxDVLBQFbnaoAD0KwMPw1rHz8iyBv0taotkHqbXFrIJEQCCgQyP9Hgw7cBgQlSEK3AC5Vq2pV4WCVuLcRioNhGgAexBfC/I2whDhcy+X6MJzMHWdzzeoctEIFwyBVwAYnKF0NH5jDJrKFdeVyHbra8552ETFbBUjIEm3oxC4O5XcKMoXwCgYhCRlPYVfsVAGYkIQbmGyLjNCfF+eYieq56FQgm9EqRlayNC4PCTkgGRyZSMdCViR9TsIMzyLhM6AJLX4v5FUWCzjI3NzQkJjUiP+WIggt7MUGN2hKEo6QJUHo6zZF5M8ksVJJS2bylUSh4NoIgAcjAMEIFgICDgLpBxzg4Sm4SWV2Vnm/VhZCjrBMJiZOKLgn6AAC8amFFeyXBCQsgJT/kGSNMGlDTGNORJngxMgO4QCHWPwgArFxQhLwwEscKREy22RMN715CGSG855QjIQOpNAHKvQBChngUIWcEBsatiaetQklK+lpCHveE5xgpNEU2CSSIaxgcznIQ1dAaBaEakehxWSoQx+aTDuiop9PcEV6lhCJCIjgPp4MpiRBytCGXpKkOP0Nk9SHGSno4AdR+MgP4NGgJURACxzt6EwpWdNBjDSnUJXER55AhVZkQAJGwMENLFQn2PjhBg2xgS5fUi810rSpTr1pVNcKClVEYQoQGgIVZDAhEeirB3DDBRL4AsqXeFQs80TrV9XK1sJuwkEXWFsfniBGGWTpCL+0/0E1mFONU0YEAwMBVGDR+lTDPlQHHogLLOKyBA9ISQamiUYSvJKlTMEESCDabFM769l7guEJE+1DGMToTCzsIAJz6JAPhOADJHALYy7T7FkFS9vaKvMoQ3DQAYCDBVigYgjvWIEInCAAIByhCSGVHGxVuVzOEta56D1FFE7CjlLMiElTsIMBAuAwPBzBJRLpwV9vItuaNje9mYzRDpQgBShshgpPgEJQDQADJMAGNkbQU50kkoSwKJep5gUwgNHTB7UNgcBPiMQr4HGA6s43B0LIZk+KAAKzYni259UwTk17gKH+c4xMkgJQh5AA+uIAAaU0i/JiW14Yyxi9LdoBfP9xO5fEmmIMTQBAPgRA0PC+RGlB6q9IY3zkcDpoCcCBAhUOEJdS9GEFToAPD1LcEgFYWSLYcfFCmcvlLivTSVSCBRSGcJIIIKEHRnBwYGw5hyBvZcjkfbF/62xnWOrgKNN9AhdQEQEcJCE2gATCV3yQBKYkFSJYJrKit9xoz/6An4zdQQZ8MAc98cAHOEDCQ2wgASGobDDjTfScM1xqtirBRVnoQwZEkBABaMEeX60TZKMi2bOEmj9FSMhWBesdRvf6fBz2MIhFrKAonZMFWJkwgPZ7Eybgwc14pfZ/r30zGtvYHA3KMVCn4Fgn+MEIOXgnd8htkALsyQYCoPZg2V3/yCQveQpNFu0YjpAEpAIBCF74NDx5RQSAu5DXBPfil8M85jKbAs2kwdAMeKCFIY17aSKohYoXnfE54pkVeuZzH/wMaAdfgUM2GLm46cPvghSgCIEJuLqt3XLVPboPkZ70zC2N6a78Mt/VMGh3ei4m97gL40Vv4qkXO9RVt1qysAZkYG4wByAQlERUJ0gQqCFxOK4768X6tQ6CPexiHzvgxLCGNR6yHLRnqwh6EvjA4V65bF9321HqthK+He6LlbVTgG+724lOeFO5Ox7wVvI+513ve+fb8X8PvMDfXnnxGPzRTNaBk/uw8IaLFeKS31HamxF5wZO+9ODZ+D87DtSP/6dZOdYYeckZFoTHA6r2o6c87g/1clQoWeY0D/QNbh4NnRPfXsgf+vLPdvSkU5rpNhD7058i1uuHPvZLvP32ebP1VHvd1WHfKNnNvnJaIRpE2afz+qUmd7oTmwfGhmx59xx8t3PScn/8AQJVkFXJt3+HYngdhngjRhKMp1WRUyE+AAQ9wAM3kGtG1ANCp38OqCaXd2Pxtnlv1Xn4pm8zI1l4cAbWIAQIyB9H5DxYN4JHcnpTkHqr13oOB3uRgwM6cmmBsQETMzroF0Lqh4PjoHtiRma9d2a/J3IkZ3Jj8xRW4ANYkQMeCCJMEIIiyIRH0nwx12d/Jn3Ul3MceIFTsf9XOYABRmgvDPB52ieGR9J9USBp33dp4ed0uEB+Ukc0fjEV8pFZ9jIAyHODdlgg7dd1rAZ/sSZ/ZXd2evMQOjIDRmCI2cIEBWCFRraIKNJ/wvZ/AYh3oUSAF2KATsOBXeEHXWhElqWIoEgU8KBPi8dSAqYqFBgB4GaBxpQDzrFafrArL0ME6RaGs6gWO+BMjAVXDtJx/sRP9AYQnseCSxQYDCECODCDXqiKpJaMa0FgNQYHkfAE/LRYWDASEcBwPxhx3lQtCeEDFRBnE8MA3khPSwiOHbYDVOBbJ6EO5LIDK6BQVDh8xqQneoIHrxgkTGB7yqePobAZ5Ehg0cUKQ6D/Am7mB22UhtZnTEBGE0DwbJCHAQ0IkUNRYD4jBfCgAwQwXLngBHjQA+MXdd5kBMRADJzyMsdQFnVokkHhIh6QUnPRAH6ggQJQJ0glifTnTUiQKQmxkFlWkj4JFD8lCSpgafkBBA9BExiyd6noTfmSA7FGjDr5H7I4lZxQi6eweNflEdEVD6xAADRhP4J3CPaDbxsAlbEllWjpCcuoA80IIaaQBXDJT1BgF1rQI8dVl4SAAz5wGhKjkzvJl33JCeL4A+S4WKhwAFIQVEHTS0U5Q3DDmIVQQJr4MgWwE8hYmZsQXf24A/8oF+RCALERcGKZVQhwjKTZS3chBGQpmap5/5asaQkSGSVSEF2SIJfxMRqhdASBFAKgspsK80vGp5PB+YnDuQkoqRkqCQ/skWI3AD+75AS4YHbSKQjACARFoJdBcp0sl52bAJRCqQOg4QekJFmxUXahlC+kcZ69dGmztxg6sZrwaQlVGQlXeWmh5AQPFg1HoHen6J+BkQPcuDS2IFn140352GVqqRkwNxcfUYtxOZdv5p+GIATwYWGSiQwFsABZEica+pDL95eBuSCEGReGiZiK6Ykmqgi6xAQksKLJ0AKchhU8wCHGtKEydpmZ6UxI15k/RZRZgSnAAoY9qghaWJ0rygRbqCkxWpmu6Y/CI5uRQJsAdyFd8mO6ef+liZAVp7mibkABWDEH/ZmkMop7xUmRCbIeSLCcVWEDznkf0cmmiXBfOSmkyFAEOHAFN7CYlaSkGradBDYj37kc4pkD5JkD5kmoipAETVChmwhrWqAFJYo/kApg8rle9IlX92kYNqCfypEEdcqpiIADMdBiiIoMRFAF1mCTX9qXB9oHCboce9KggAqhSXieOCCSW0oTfmBvdsqEHcqWHeaWIsqSJEqr4pWrysAAeDU0rXSqXsaMP+CMg1mY/6SjPeCo2ioMBaCliEoEC6Av91hD4gpOTFqOmwmlnzmlomml7QoM8IqoRbABuWAh0TqCYQqbYypz61GbaIqbaxqwvwD/qi/DBLjAo1t0r8qUp8e5p8qZJX8aqNBJsdcwsIhaADaZrGPDsckkqd25A5UansoxnuUJrSZbsYfKrcjAAPlQr0p4p0eWqkPJqi+an1MRq7Oas71gscVYBRM7eTgYrMO6oMb6oNEQoUzrC057sV/1q9dmkQJzCtUaonCJrRi6tfogFSVgk05QBG/Ks39QADMAsBsrtDgFBbgVCUxyrjiarj2QmOuqsWr7C5I1iLIht8wwAAWAs4+Ktw9VVaGlBFOQh/vqmVIamlVauNngHuHpBwqpuMxgAaU6Pi4rQUOwBE9AHD8ABWT6sGd6m2rKudggL5tjA1XQtTpZBFc3SKcb/0GYgV0OUgYg26ci25zPOai0+wtZQay6q5MUwABg22tjVos/pQoze6mZuqnLCwxNIAQCUAI2oKKiqwzuKbXsNmAQwkj12apIu5+yyrLLiwfE4AMDEIflqwxFML2lJldOMg+2QqwM2nfHmrXyu7x6IQg7m7/IsAFVEEg9gAS4kH6Q60TI4gGmQC6Z0WGpsAMTNQEKYLsI270wYW84cAQxwMDMoEC1QBoLALRz87tS8wSZgR5hcBIxogp76gIdAEhfBYAk7BN+wANFQI8qrKsPmoEPQbiRI8Nmw1Kp4E9K8AQ7ACNLwMN4JQRaEHBHwMRBXCt1sgVHvAxMICJy48V64//EN6MDaYAsQyUjx9kHsyAAnKYybVQN9ffF+sAhIcCecvsrIQAffmGvFZxD1rO+F+BPOzABHZAEMsMD7iGWyuEcehwRWolZY7wM6+lJU0rInqUZQ3As+8QBHeBmCKAXYIUDIjAVz2q3lVwYAvCbmcyiQwwbyvs8ahw18QBaE/AGExoCp0EVONIh0ZChr9wPWIGyR0wBESYaMNyyhYxDQ7BnTzACbzAHsXHCpbQctjADfkCqSVC6x9wLFEq+s3wMFNCJNuhAuZwmF5zBkbDBxOHBixzC+TDC4/wSQOBJXrUhfhC35zwA0JAD3hy0sETDOmDDOBwLatkHPOzDxZbPMaH/BY8ZntVgAwxgxOeMDMUHZHncxNFcOVC8BFJMxVaMxX6gxVyMxhJ9Oj1wBVBhqea80cjAPCcgzjPTzknCxm5cizsQx3Ncx0Zwx+Da0k+TEF2QBBeaXDStDAMgAAhwwMGi00hyyPGQyLDAyI6cC5CMppNs1FwhFUnAQEQsy039B1vAqyztNFR9hyYhylJAyqaMyrC2ynXCXWAtEYZhCzThx0cMAqLhycm0yx7Qy78czEIwzF5QzGud174gYZJlA4x71syQl8/M1iHdN9M8BNV8zdl8n6nYzd9saTjt2I2QKVkCG8rc1PvrWsvhRoGY05ldKu/MwUh3XR38wfZ8b6b9/xhsliVE4NdjHL2uplVO8UbQLEEIrdBRwtA73MO5ENG9PRhIoBdAIAIzTdnJUAFapak8cAV3AdIlNNIlXcW/htIqbZ+NPd1ooQFIQBpmrd09qydAkARdwIGXLS1tPRk87bo+DdQmQMeeOtQJUdTs3ROBpJVMwKzaXQVFUA0hoNS7JN7A6yKIrMha/ciRDD+UfOBaIQYCMANAEKBHzKUgKUgUzj+gDNdy/WN0rcqsjNcerhX20QQDkN3yzaIDENkKleIRRNiGrRzArFWJzReLbaQzrhU+QL8LnOPLUADE2lo+fj6b3dnYjBWgzc05N9rhnOQ9UQsUgONOfgwDQARmN/+AaTzb4lHbGozbqqDbIuzl3BEbAD3muspKeDHlNrPcOnDDza3DkvDQ0Q3Ecg4dPBAETG3nzFB8NpBVYqDnN0PeUWLS590BWbzF6l3o0JEYit5vuZCImM19bezfcHwSQT3gRP3Rmm4WTCDc2q0TCwrpGmPVfYDVi9zIGu7VwLjqt7HanQ4zCACaac59b30Ko1zKLl6/MH7XrszrWnFAv24QjtO2sr4xQO7LQo7Yis3Yzg4Zz+vkA8CAw242VW7NV67N1qDl3gzOpd3t+6AT0X4TAxAEBaR3OYDc3bLfnBBiP5AqwaqSpnABHPAGmdIEsejut2Gpr3YD3z7mJAk34dz/FSGwCwyj75lwdKvAUhZ5EsTRBwbgABogyV+L8AFiwjxQBbga7wZRAxUQYfgdArZyMRaPCXPxBUH1VkMAF2WwWFywBjDQA0yBIXRI8gkPgtXg6p0+7997A7lpuxWv5kLBKB1xDnIBDwzWJSHwnLEhjER/GwH3cFVA4mOeReEJKlFLKzN/CamyA1EQWj6lAz5/Jy4KBNWiacbc9azBEE2wBb6u8slw4/hRs1IdIFDfPy7iIBCiA/OV9QhQHTagBxfiB2KQEL2L99R9C/Ht9wVBBHVSIQwh84UPFAewgw+AGQkAA1+VKcrRA0bepZFv+ZCRA0YwAE2u+T6nqD0O+qUi/wWl32MakCUUbUH+/KCvWgJnD/s9kRW1b/s+p1VHkN9botP87u9i1AcAnxk9BkpCgKTIDx3A5/i4YwNBwODMvwxl7gespuqEkssY/wMa/xEcnwoeHwDV1Evt3v0x8XliqYG7AAgYf4OEhYaHiImKi4yNjEUMQj1+lJWWl5iZmpucnZk3Jn2io6SlpqeoqalDOl9ROlFTQ2B9ZX1PXGswSDd+NjZCTb2exMXGx8jJysvMzc7ENn4hOTc4TTwVNY7b3N3e3ExJfk7P5c6gqunq66g/rHA6ojvuOzsGMDhGPjk+NkBAOKKZG0iwoMGDCJcJyZHDj48ePgoM+EaxokVHFf8G5BCXsKMldOxCikSlJN6OKB76SNGhQxcOSguMNOkhwUeTIzw86tzJs2fPIzhu+OABhAeTi0iTJmXSzydCkCOjjtyxRMcOllcNBJiGQMgRGzdsaMlBFM8Rp2jTql27yR+OHkB6VCmgtK5dbhYK5GRbDqrUv+oOTHnyQMeBBDD83MDzK0ePr15wCAnBw4cVvpgzazYYokeToVXu3B1NOlGVIJuZ+QXMGpWUwgkCaAio5eENIL/8COiBY46Pt6mDCx/eqQQPHDnoll7OnAhZGzmA7BNIHNPq1uqe9PlRso+OH6OkzDugIzZYIXiqq1/P/pOfJEWKMJ9PukARh0Js5KP/3v46dlQ6TNHHPEtsp8MQQ/SRYIFaJYGEHzi81N6EFAq3AFBAVEDfhndtgdoNSQiBgwAV+vefKay4AosstNiCiy68+AKMMBXWaONaAgjhwwBBcOijUnpV8luJoZyYjjs6wCMPPfbgow8//gDE341UVokQAkAQQcGPXF5kAQNhvTTleiYaOUp3J6W0Ukv4wCQTTTbhZOWcdBKUgyBd5kkRBnrZABGRZqpClVVY6aAVV16BJRZZQJhV56OQJgMEBvLpaWk3FNzwVUMUlhmoYIQZhphijEH3mA2RTVbZZZG26qomFRBx6azbBFGFYpN0WmSgrsEmG2224RbNbr39luur/8i6GsRRtDbLCAa3JsGYH9TcoAUQxHnKjnbcxfNdeOOVF8B56SVr7rmUTAMEP37g6ey7iRTQRBK/HHcDRFpku6tUAQ74Q4E/HJjggn00+GCE6CaM7BHUOJFPFczCK3EhdxTA2w3R8XBFD8MIp206Kb4Syyy13JLLLr38EkzHCrdc5w08HAHEAG5MbHMhGMTwCxBJdMHDDSyn9rEqSCrp7xD13JPPPv38E5DLUM8J3RFO+BDxzTdTUAQPNoSQBECcerxvVGiipBJLLrk5U0037RX12zVGZ4UTW0yE9d1M2ICEP2RVN3Qqg15F6KE5dPVVWGOVdRbcjE/ow4NMtHD35P8S2cB1WGNq9jcqoBZ2WGKLNXZqqpRZ1vjp6+VgAwVVTO56AUyEaUO5Yrf2mriziRVsbsT6BhzqwHucnOvEV0BBEk4Ao68pVID3w1VY9BHFEAEXiDR55t2AXvDcr/eL3k3kIEITfhhPPPFBENEDOcuXkmA8fVzQxxJksCSKHQgaDKGE3fcvHGUB8cEccGO+8xGPAUZwwhzaV4qrxGIHoqACBBU0BK3ESGU08p8GNdMDYORrGlXYkgGJNwAMIIeBZ+LODsIQsHpE4QdR0EW+mBalp23whmzJjYSCIMIREq8IQQhbcK7zAy4ETAoDY0UGEkMUK7yJbXLCoRTRcoONFeX/BrLyoQExwAQUiuIJ9XAeeVbAgnFoSnWIY5SjpshGnjAEAV8hAh20OEIPDYeIA9KBEn4QgR4kgWuKcUhASLeqNhrSI9MSQhDsRkcDoqZ2DTRQBCLkA4f4AQk+EBElemesQ3ryIDBDAhEq1UhHYgAYORDGgzAThx0oYQdTOMAesbCCCO3mk7jUCXSA8ZUQUOIG6SulFplAgegIAQhBS0sT3iAKKARMBysAQD78gAABuC2X2LRTJXOAg7iUAAdEYKQwR5g+ogQDMz7owBME1Icx9AIHIdAk/7JJz3JEYxrVuIYTlDNOLRKhCkQRolqAoAYo9GEFNnDCDYwQs8vlYHH1/4woMxbSkIf8Boj9bCQRnCMEzNjABDKwwREQQC+ivOQ2OeioRFeaDKAIhShGcVdGtcjDzDkFBzmhBg4UCIQZUIIoSBAoS4fKCbfARS78nCkdmYABzDDEBzcgRyZ9gKWXrA9bRM0qJzrzGR6ERqnjfGQO3wIQ7eEhqL/5Cli0ylZNGAcHTEgqWOm4gQL4AjkBoV1b9+pR1SXKl0eASFzn2k8QFCEHVbNBE2zK18b2hF3c9GYPEFCEqxG2lBsIQjdVN0/HerYn99TpNXxQBJleVphaO+Y+PsvanlDUIRCBq2VPK8wqFGGnnW2tbg3i0qEUZbC0VSoFgsjY3Rq3GUaNy/9cgjvXDdznuNAdCFdBIxrmzhUEdo2udp3xVuBat7kVsCYlcqCF4m53t7v8qx8CazW5flepQWiqBPjBzfPal1rb7GYPSjDZyr6XthADixasYN77fja0+axMaf8b3CDYlTcFNrBjX2tR2TKYuVWoQBGSIFQJ67a3MPXuhYNLqQh7eK/JReqI31uBLp74uNP1anVX/N3Mvvi43XUvjYNbABNa8sZZ7VoHMYaHXoQAdlvY8YWJUIFqKMbEQG6j5X5xBdVxrYBKvrBEgOCwSkZZovrp6GQvGYMNZJnGG6ADA77M0r1poZtHEAIRenTmHWOACGyW6Gd+aoMgkLLONB5lnuv/mYM5+BKL4gQ0jQsg1kHjUgTrSt8cFX3mIDTa0YdcbAgprWgiMGFrfjACMAKCBBHlYJWYfltOnEAvuIiDh5zmdHx9IAI/aOGPuDLCsVINNXEI4DaWK8AoYx3rTwtABAH0QjV4YARev+0lOIjJDYqQaGIregNMwHNYwjKHezk7anvLgQBsMIAZW5vYTAhvD0SAWB6Q6NsuC11c/3xuYnPRCL3QdW7hba4mCIECPax3vSlAhAIAB8r8plNEdCxwaw+ACAKYVsLRZWkGNPzihJAIEYLyldoYQa8TV096ewmhbfMgBwygN8YvHtcQ0CgoHAs5eyCr3xJUQw42KMKcV85z/0JgIH2UKAEQroBwmacFwdbgQU6aMIAk9/zpg2AAE7hJDlQbfTgUjq1sLQ71rrsBiL++unpAXJQcfL3raCcED8knduKkeC50TnvaCwCxtg8nxl+Vu94HkdlL2x0zxoEdw/fedQpsoZLItNxCw2QEjvxdGUDQAtAaMjt/iCGh+YhQOAdPeLQzIQgb8MG4RRrzojyeGbXhGE5/ATTkRKMERoBd52dvCAwMoArIyQ9jznl6ZdzrCgGtRr4VgwCJmJb2tLd0D/CAg30ApcO97wTQeNCFr/3CYdCxtJmRz/1CaMk5ELKBqKOPjMgmIQSKx00BGN399hvCuQUQyALJf4yT4/8m3BuNu/v3PwgtFYHL9GcMrDdlAyAR/HeAhuBpeBaAxMAYAXEDIoaAEvgHmTUAyTMMX5EEPUAZvoRVzqYFQvcQNlBJlod5RnBSTVAFwzaBLEgIKhgEC3Ab4fMSTrAuPANvORACTnAW3QQW1aA6fgB7pbV+LViEhTAAIMAEP1NfxzEDtAZvftIZ1CJqw3cDxVdCRpiFhpA+RZBAQREUXoaDVrg3P4N9OaB9WpiGhlAABCcAJeAHk8B2zqYfrZcTPbh++qeGevgHNZBtqNED+QJvfyQENxACQJN/e5iIh1AEEON4vDYiinUDsWKAiliJhlAFPOJ3eRYNRuBg1WaJoDj/CMMVBD0gbsPQfLAFVXoDU+8WZGIiAg+SBFalH92Wc8TEdaGYi4cwF/+EAxy2LtjXUVAiIriWVUjAbEhAdA2BBDWYE0bgaceni9JYCEzwaX5QLgmEBE7DEOOwbxG1Sx3UAwIQEMjxT0UQcNOYjofABJgYBFOmGNwUFtxUdIbEEFVmBPhUBBVQANunjv64CMPFVCBCIjgwA18BUUMVEDkAAFpwB542W/8YkaYxZ0wgAGJAUdBXTz9DbTEgORL5kdzAAHRQAAwQj1kVBPsYjSC5ks9SBRvwcytlaZbGkjRpEQUHMV+BJUBzST4gDtwUFECDBF+IMb5ACdHgbpURENek/xb3Ui8L8GvDEg355gTUwFBrpVjRAITAZB/UVpNeiRQWYGkl9GQcczEYox8+MB1hsS4gEiE5ARc8oAXMlhn7gBxxATQ3oI3UcBxFSS29MAk3IAI8MABMFR9feZh2MQBFUAD7SAcnBFVD4Qf/8GYSwAMcgzFHYC3IdBl4EIZrgQOSdwR/NA3l9T2L9RXvwQ/6QFoDUAEVYAGIGZvLsQEbBUQMhUwaszdUWUk+2RB52ZNn4IFrgRvIEVSSwU1vCCEdhAQ9sADYRpLhJJvSuSEa12IM4ESqpR84FRczgAOb4ieYEW3SoTp6E4VLaFtMwAArOJ3sySV5MZKwwzra01EywYpNk7CUaTEiXiAjXMYArWkfsNaeAuoshOlgn1ZafpVMVAQJTFBC1ZiHAxqhNoNtmfV5MimTB3GhGupgKiehHtpIwrZRIjqiJFqiIzpcsLOYnPehLNqiLvqiMBqjMjqjNFqjNnqjOJqjOrqjPNqjPvqjQBqkQjqkRFqkRnqkSJqkSrqkTNqkTpqjgQAAOw=="/>
  <p:tag name="MIO_PRESI_FIRST_SLIDENUMBER" val="1"/>
  <p:tag name="MIO_FALLBACK_LAYOUT" val="15"/>
  <p:tag name="MIO_SHOW_DATE" val="True"/>
  <p:tag name="MIO_SHOW_FOOTER" val="True"/>
  <p:tag name="MIO_SHOW_PAGENUMBER" val="True"/>
  <p:tag name="MIO_AVOID_BLANK_LAYOUT" val="False"/>
  <p:tag name="MIO_NUMBER_OF_VALID_LAYOUTS" val="20"/>
  <p:tag name="MIO_MST_COLOR_1" val="0,0,0,Dunkel 1"/>
  <p:tag name="MIO_MST_COLOR_2" val="255,255,255,Hell 1"/>
  <p:tag name="MIO_MST_COLOR_3" val="255,255,255,Dunkel 2"/>
  <p:tag name="MIO_MST_COLOR_4" val="235,235,235,Hell 2"/>
  <p:tag name="MIO_MST_COLOR_5" val="255,165,0,Akzent 1"/>
  <p:tag name="MIO_MST_COLOR_6" val="191,115,0,Akzent 2"/>
  <p:tag name="MIO_MST_COLOR_7" val="226,135,0,Akzent 3"/>
  <p:tag name="MIO_MST_COLOR_8" val="255,194,102,Akzent 4"/>
  <p:tag name="MIO_MST_COLOR_9" val="95,95,95,Akzent 5"/>
  <p:tag name="MIO_MST_COLOR_10" val="38,38,38,Akzent 6"/>
  <p:tag name="MIO_MST_COLOR_11" val="255,165,0,"/>
  <p:tag name="MIO_MST_COLOR_12" val="119,119,119,"/>
  <p:tag name="MIO_HDS" val="True"/>
  <p:tag name="MIO_EK" val="10308"/>
  <p:tag name="MIO_UPDATE" val="True"/>
  <p:tag name="MIO_VERSION" val="30.06.2017 15:02:37"/>
  <p:tag name="MIO_DBID" val="ED9FF2F2-6643-46BA-B685-7D49126FFAFF"/>
  <p:tag name="MIO_LASTDOWNLOADED" val="10.07.2017 14:27:11"/>
  <p:tag name="MIO_OBJECTNAME" val="Corporate, 16x9"/>
  <p:tag name="MIO_LASTEDITORNAME" val="Leon Kirchner_ex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MST_COLOR_1" val="0,0,0,Dunkel 1"/>
  <p:tag name="MIO_MST_COLOR_2" val="255,255,255,Hell 1"/>
  <p:tag name="MIO_MST_COLOR_3" val="255,255,255,Dunkel 2"/>
  <p:tag name="MIO_MST_COLOR_4" val="235,235,235,Hell 2"/>
  <p:tag name="MIO_MST_COLOR_5" val="255,165,0,Akzent 1"/>
  <p:tag name="MIO_MST_COLOR_6" val="191,115,0,Akzent 2"/>
  <p:tag name="MIO_MST_COLOR_7" val="226,135,0,Akzent 3"/>
  <p:tag name="MIO_MST_COLOR_8" val="255,194,102,Akzent 4"/>
  <p:tag name="MIO_MST_COLOR_9" val="95,95,95,Akzent 5"/>
  <p:tag name="MIO_MST_COLOR_10" val="38,38,38,Akzent 6"/>
  <p:tag name="MIO_MST_COLOR_11" val="255,165,0,"/>
  <p:tag name="MIO_MST_COLOR_12" val="119,119,119,"/>
  <p:tag name="MIO_EK" val="19201"/>
  <p:tag name="MIO_HDS" val="True"/>
  <p:tag name="MIO_SKIPVERSION" val="01.01.0001 00:00:00"/>
  <p:tag name="MIO_EKGUID" val="e3e9ceb7-7c78-4334-8bc0-c31cd70564f0"/>
  <p:tag name="MIO_UPDATE" val="True"/>
  <p:tag name="MIO_VERSION" val="05.07.2021 09:16:06"/>
  <p:tag name="MIO_DBID" val="28AD0E67-88F4-4826-B6CB-8EA6DE4EF11B"/>
  <p:tag name="MIO_LASTDOWNLOADED" val="05.12.2022 10:34:53.254"/>
  <p:tag name="MIO_OBJECTNAME" val="Automotive 16x9"/>
  <p:tag name="MIO_CDID" val="d446ddb0-4ccd-4ae3-96db-87dda6130c44"/>
  <p:tag name="MIO_FALLBACK_LAYOUT" val="16"/>
  <p:tag name="MIO_SHOW_DATE" val="True"/>
  <p:tag name="MIO_SHOW_FOOTER" val="True"/>
  <p:tag name="MIO_SHOW_PAGENUMBER" val="True"/>
  <p:tag name="MIO_AVOID_BLANK_LAYOUT" val="False"/>
  <p:tag name="MIO_CD_LAYOUT_VALID_AREA" val="False"/>
  <p:tag name="MIO_NUMBER_OF_VALID_LAYOUTS" val="2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SKIP_CDCHECK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al information;Please enter your individual information:"/>
  <p:tag name="MIO_USER_INPUT_LANGUAGE" val="en-US"/>
  <p:tag name="MIO_USER_INPUT_TEXT" val=" 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USER_INPUT_REQUIRED" val="Individueller Informationsbereich;Bitte fügen Sie Ihre individuelle Information hinzu:"/>
  <p:tag name="MIO_USER_INPUT_LANGUAGE" val="de-DE"/>
  <p:tag name="MIO_USER_INPUT_TEXT" val=" "/>
</p:tagLst>
</file>

<file path=ppt/theme/theme1.xml><?xml version="1.0" encoding="utf-8"?>
<a:theme xmlns:a="http://schemas.openxmlformats.org/drawingml/2006/main" name="Continental AG 2023, 16x9">
  <a:themeElements>
    <a:clrScheme name="Continental 2013-06-21">
      <a:dk1>
        <a:srgbClr val="000000"/>
      </a:dk1>
      <a:lt1>
        <a:srgbClr val="FFFFFF"/>
      </a:lt1>
      <a:dk2>
        <a:srgbClr val="FFFFFF"/>
      </a:dk2>
      <a:lt2>
        <a:srgbClr val="EBEBEB"/>
      </a:lt2>
      <a:accent1>
        <a:srgbClr val="FFA500"/>
      </a:accent1>
      <a:accent2>
        <a:srgbClr val="BF7300"/>
      </a:accent2>
      <a:accent3>
        <a:srgbClr val="E28700"/>
      </a:accent3>
      <a:accent4>
        <a:srgbClr val="FFC266"/>
      </a:accent4>
      <a:accent5>
        <a:srgbClr val="5F5F5F"/>
      </a:accent5>
      <a:accent6>
        <a:srgbClr val="262626"/>
      </a:accent6>
      <a:hlink>
        <a:srgbClr val="FFA500"/>
      </a:hlink>
      <a:folHlink>
        <a:srgbClr val="777777"/>
      </a:folHlink>
    </a:clrScheme>
    <a:fontScheme name="Continental 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9525">
          <a:solidFill>
            <a:schemeClr val="tx1"/>
          </a:solidFill>
        </a:ln>
      </a:spPr>
      <a:bodyPr rtlCol="0" anchor="ctr"/>
      <a:lstStyle>
        <a:defPPr algn="ctr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1600" b="0" i="0" u="none" baseline="0" dirty="0">
            <a:solidFill>
              <a:srgbClr val="181818"/>
            </a:solidFill>
            <a:latin typeface="Arial" panose="020B0604020202020204" pitchFamily="34" charset="0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vert="horz" rtlCol="0">
        <a:spAutoFit/>
      </a:bodyPr>
      <a:lstStyle>
        <a:defPPr algn="l" rtl="0" eaLnBrk="1" fontAlgn="auto" hangingPunct="1">
          <a:lnSpc>
            <a:spcPct val="100000"/>
          </a:lnSpc>
          <a:spcBef>
            <a:spcPts val="0"/>
          </a:spcBef>
          <a:spcAft>
            <a:spcPts val="0"/>
          </a:spcAft>
          <a:defRPr sz="2400" b="0" i="0" u="none" baseline="0" dirty="0">
            <a:solidFill>
              <a:srgbClr val="000000"/>
            </a:solidFill>
            <a:latin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F1D69CB5-4D45-45F0-B20B-8737AC8ED40A}" vid="{E573284F-A76D-4AC0-A0D0-CAEB22281542}"/>
    </a:ext>
  </a:ext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3F66E1953F714F884E426AB1F4FDE5" ma:contentTypeVersion="10" ma:contentTypeDescription="Create a new document." ma:contentTypeScope="" ma:versionID="18ea0de661791cc1b7a0b5b3c88c545e">
  <xsd:schema xmlns:xsd="http://www.w3.org/2001/XMLSchema" xmlns:xs="http://www.w3.org/2001/XMLSchema" xmlns:p="http://schemas.microsoft.com/office/2006/metadata/properties" xmlns:ns2="733fc81c-9bba-46b4-bd7a-cedf9396e288" xmlns:ns3="591077e9-e1ed-4c35-abd3-aa9ce52f12ab" targetNamespace="http://schemas.microsoft.com/office/2006/metadata/properties" ma:root="true" ma:fieldsID="432d06efcd990aeb265cdbed6984bbbf" ns2:_="" ns3:_="">
    <xsd:import namespace="733fc81c-9bba-46b4-bd7a-cedf9396e288"/>
    <xsd:import namespace="591077e9-e1ed-4c35-abd3-aa9ce52f12a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3fc81c-9bba-46b4-bd7a-cedf9396e2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feda2b84-7b9c-4109-bb73-211c9f8484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077e9-e1ed-4c35-abd3-aa9ce52f12ab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3ffa77e8-7753-44e3-8d77-ca1dacddb22d}" ma:internalName="TaxCatchAll" ma:showField="CatchAllData" ma:web="591077e9-e1ed-4c35-abd3-aa9ce52f12a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33fc81c-9bba-46b4-bd7a-cedf9396e288">
      <Terms xmlns="http://schemas.microsoft.com/office/infopath/2007/PartnerControls"/>
    </lcf76f155ced4ddcb4097134ff3c332f>
    <TaxCatchAll xmlns="591077e9-e1ed-4c35-abd3-aa9ce52f12ab" xsi:nil="true"/>
  </documentManagement>
</p:properties>
</file>

<file path=customXml/itemProps1.xml><?xml version="1.0" encoding="utf-8"?>
<ds:datastoreItem xmlns:ds="http://schemas.openxmlformats.org/officeDocument/2006/customXml" ds:itemID="{A7C5548F-5A59-41C4-AD98-21438DBCA123}"/>
</file>

<file path=customXml/itemProps2.xml><?xml version="1.0" encoding="utf-8"?>
<ds:datastoreItem xmlns:ds="http://schemas.openxmlformats.org/officeDocument/2006/customXml" ds:itemID="{286D5A66-CC58-459D-B62F-1A01257080BF}"/>
</file>

<file path=customXml/itemProps3.xml><?xml version="1.0" encoding="utf-8"?>
<ds:datastoreItem xmlns:ds="http://schemas.openxmlformats.org/officeDocument/2006/customXml" ds:itemID="{A00DEF44-A151-4122-A9C7-A71B2BE6F363}"/>
</file>

<file path=docMetadata/LabelInfo.xml><?xml version="1.0" encoding="utf-8"?>
<clbl:labelList xmlns:clbl="http://schemas.microsoft.com/office/2020/mipLabelMetadata">
  <clbl:label id="{6006a9c5-d130-408c-bc8e-3b5ecdb17aa0}" enabled="1" method="Standard" siteId="{8d4b558f-7b2e-40ba-ad1f-e04d79e6265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Breitbild</PresentationFormat>
  <Paragraphs>8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Continental AG 2023, 16x9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Leon Kirchner_ext</dc:creator>
  <cp:lastModifiedBy>Schoenberg, Jutta</cp:lastModifiedBy>
  <cp:revision>40</cp:revision>
  <dcterms:created xsi:type="dcterms:W3CDTF">2019-04-24T08:42:37Z</dcterms:created>
  <dcterms:modified xsi:type="dcterms:W3CDTF">2023-03-30T07:24:36Z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Continental AG 2021, 16x9:7</vt:lpwstr>
  </property>
  <property fmtid="{D5CDD505-2E9C-101B-9397-08002B2CF9AE}" pid="3" name="ClassificationContentMarkingFooterText">
    <vt:lpwstr>Internal</vt:lpwstr>
  </property>
  <property fmtid="{D5CDD505-2E9C-101B-9397-08002B2CF9AE}" pid="4" name="ContentTypeId">
    <vt:lpwstr>0x010100B23F66E1953F714F884E426AB1F4FDE5</vt:lpwstr>
  </property>
</Properties>
</file>