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50" r:id="rId1"/>
  </p:sldMasterIdLst>
  <p:notesMasterIdLst>
    <p:notesMasterId r:id="rId4"/>
  </p:notesMasterIdLst>
  <p:sldIdLst>
    <p:sldId id="259" r:id="rId2"/>
    <p:sldId id="260" r:id="rId3"/>
  </p:sldIdLst>
  <p:sldSz cx="12192000" cy="6858000"/>
  <p:notesSz cx="6797675" cy="9926638"/>
  <p:custDataLst>
    <p:tags r:id="rId5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747474"/>
    <a:srgbClr val="A6A6A6"/>
    <a:srgbClr val="B2B2B2"/>
    <a:srgbClr val="EAEAEA"/>
    <a:srgbClr val="FFFDFD"/>
    <a:srgbClr val="FFFDFE"/>
    <a:srgbClr val="FFFEFE"/>
    <a:srgbClr val="FFFE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C45CEF-E850-48C3-9DCC-7204587A2F83}" v="27" dt="2023-03-30T07:27:25.1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0" autoAdjust="0"/>
  </p:normalViewPr>
  <p:slideViewPr>
    <p:cSldViewPr snapToObjects="1" showGuides="1">
      <p:cViewPr varScale="1">
        <p:scale>
          <a:sx n="103" d="100"/>
          <a:sy n="103" d="100"/>
        </p:scale>
        <p:origin x="696" y="10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396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tags" Target="tags/tag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568D1-65C2-4CDE-9B8E-4F04E333B056}" type="datetimeFigureOut">
              <a:rPr lang="en-US"/>
              <a:pPr/>
              <a:t>3/30/2023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7575" y="4714875"/>
            <a:ext cx="4962525" cy="44672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CD5AE8-B077-49EA-8F01-5B4042BFABD6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95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34988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896938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249363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622425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CD5AE8-B077-49EA-8F01-5B4042BFABD6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1929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CD5AE8-B077-49EA-8F01-5B4042BFABD6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7130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ags" Target="../tags/tag35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8.xml"/><Relationship Id="rId1" Type="http://schemas.openxmlformats.org/officeDocument/2006/relationships/tags" Target="../tags/tag37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0.xml"/><Relationship Id="rId1" Type="http://schemas.openxmlformats.org/officeDocument/2006/relationships/tags" Target="../tags/tag39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2.xml"/><Relationship Id="rId1" Type="http://schemas.openxmlformats.org/officeDocument/2006/relationships/tags" Target="../tags/tag4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6.xml"/><Relationship Id="rId1" Type="http://schemas.openxmlformats.org/officeDocument/2006/relationships/tags" Target="../tags/tag45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0.xml"/><Relationship Id="rId1" Type="http://schemas.openxmlformats.org/officeDocument/2006/relationships/tags" Target="../tags/tag49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4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4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4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4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4" Type="http://schemas.openxmlformats.org/officeDocument/2006/relationships/image" Target="../media/image3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4" Type="http://schemas.openxmlformats.org/officeDocument/2006/relationships/image" Target="../media/image3.e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4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small picture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Gradient">
            <a:extLst>
              <a:ext uri="{FF2B5EF4-FFF2-40B4-BE49-F238E27FC236}">
                <a16:creationId xmlns:a16="http://schemas.microsoft.com/office/drawing/2014/main" id="{7D3C4D97-3573-9BFF-0D0B-CAD5C4F72629}"/>
              </a:ext>
            </a:extLst>
          </p:cNvPr>
          <p:cNvSpPr/>
          <p:nvPr userDrawn="1"/>
        </p:nvSpPr>
        <p:spPr>
          <a:xfrm>
            <a:off x="0" y="-1"/>
            <a:ext cx="12192000" cy="6668792"/>
          </a:xfrm>
          <a:custGeom>
            <a:avLst/>
            <a:gdLst>
              <a:gd name="connsiteX0" fmla="*/ 192220 w 12192000"/>
              <a:gd name="connsiteY0" fmla="*/ 189210 h 6668792"/>
              <a:gd name="connsiteX1" fmla="*/ 11999779 w 12192000"/>
              <a:gd name="connsiteY1" fmla="*/ 189210 h 6668792"/>
              <a:gd name="connsiteX2" fmla="*/ 11999779 w 12192000"/>
              <a:gd name="connsiteY2" fmla="*/ 6668792 h 6668792"/>
              <a:gd name="connsiteX3" fmla="*/ 192220 w 12192000"/>
              <a:gd name="connsiteY3" fmla="*/ 6668792 h 6668792"/>
              <a:gd name="connsiteX4" fmla="*/ 0 w 12192000"/>
              <a:gd name="connsiteY4" fmla="*/ 0 h 6668792"/>
              <a:gd name="connsiteX5" fmla="*/ 12192000 w 12192000"/>
              <a:gd name="connsiteY5" fmla="*/ 0 h 6668792"/>
              <a:gd name="connsiteX6" fmla="*/ 12192000 w 12192000"/>
              <a:gd name="connsiteY6" fmla="*/ 1 h 6668792"/>
              <a:gd name="connsiteX7" fmla="*/ 0 w 12192000"/>
              <a:gd name="connsiteY7" fmla="*/ 1 h 6668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668792">
                <a:moveTo>
                  <a:pt x="192220" y="189210"/>
                </a:moveTo>
                <a:lnTo>
                  <a:pt x="11999779" y="189210"/>
                </a:lnTo>
                <a:lnTo>
                  <a:pt x="11999779" y="6668792"/>
                </a:lnTo>
                <a:lnTo>
                  <a:pt x="192220" y="666879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gradFill>
            <a:gsLst>
              <a:gs pos="15000">
                <a:srgbClr val="747474"/>
              </a:gs>
              <a:gs pos="50000">
                <a:srgbClr val="D9D9D9"/>
              </a:gs>
              <a:gs pos="85000">
                <a:srgbClr val="747474"/>
              </a:gs>
            </a:gsLst>
            <a:lin ang="12600000" scaled="0"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el"/>
          <p:cNvSpPr>
            <a:spLocks noGrp="1"/>
          </p:cNvSpPr>
          <p:nvPr>
            <p:ph type="ctrTitle"/>
          </p:nvPr>
        </p:nvSpPr>
        <p:spPr>
          <a:xfrm>
            <a:off x="479425" y="4149080"/>
            <a:ext cx="11233151" cy="540000"/>
          </a:xfrm>
        </p:spPr>
        <p:txBody>
          <a:bodyPr tIns="0" rIns="0" bIns="0" anchor="t" anchorCtr="0">
            <a:noAutofit/>
          </a:bodyPr>
          <a:lstStyle>
            <a:lvl1pPr algn="l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noProof="0" dirty="0"/>
              <a:t>Mastertitelformat bearbeiten</a:t>
            </a:r>
            <a:endParaRPr lang="en-US" noProof="0" dirty="0"/>
          </a:p>
        </p:txBody>
      </p:sp>
      <p:sp>
        <p:nvSpPr>
          <p:cNvPr id="3" name="Untertitel"/>
          <p:cNvSpPr>
            <a:spLocks noGrp="1"/>
          </p:cNvSpPr>
          <p:nvPr>
            <p:ph type="subTitle" idx="1"/>
          </p:nvPr>
        </p:nvSpPr>
        <p:spPr>
          <a:xfrm>
            <a:off x="479424" y="4609880"/>
            <a:ext cx="11233151" cy="1198126"/>
          </a:xfrm>
        </p:spPr>
        <p:txBody>
          <a:bodyPr tIns="0" rIns="0" bIns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280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Master-Untertitelformat bearbeiten</a:t>
            </a:r>
            <a:endParaRPr lang="en-US" noProof="0" dirty="0"/>
          </a:p>
        </p:txBody>
      </p:sp>
      <p:sp>
        <p:nvSpPr>
          <p:cNvPr id="10" name="URL"/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6034835"/>
            <a:ext cx="3600000" cy="382497"/>
          </a:xfrm>
        </p:spPr>
        <p:txBody>
          <a:bodyPr tIns="0" bIns="0" anchor="b" anchorCtr="0">
            <a:normAutofit/>
          </a:bodyPr>
          <a:lstStyle>
            <a:lvl1pPr marL="0" indent="0">
              <a:spcAft>
                <a:spcPts val="0"/>
              </a:spcAft>
              <a:buNone/>
              <a:defRPr sz="1200" b="0"/>
            </a:lvl1pPr>
          </a:lstStyle>
          <a:p>
            <a:pPr lvl="0"/>
            <a:r>
              <a:rPr lang="en-US" noProof="0" dirty="0"/>
              <a:t>URL</a:t>
            </a:r>
          </a:p>
        </p:txBody>
      </p:sp>
      <p:sp>
        <p:nvSpPr>
          <p:cNvPr id="11" name="Division"/>
          <p:cNvSpPr>
            <a:spLocks noGrp="1"/>
          </p:cNvSpPr>
          <p:nvPr>
            <p:ph type="body" sz="quarter" idx="11" hasCustomPrompt="1"/>
          </p:nvPr>
        </p:nvSpPr>
        <p:spPr>
          <a:xfrm>
            <a:off x="6312575" y="6031834"/>
            <a:ext cx="5400000" cy="382498"/>
          </a:xfrm>
        </p:spPr>
        <p:txBody>
          <a:bodyPr tIns="0" bIns="0" anchor="b" anchorCtr="0">
            <a:normAutofit/>
          </a:bodyPr>
          <a:lstStyle>
            <a:lvl1pPr marL="0" indent="0" algn="r">
              <a:spcAft>
                <a:spcPts val="0"/>
              </a:spcAft>
              <a:buNone/>
              <a:defRPr sz="1200" b="0"/>
            </a:lvl1pPr>
          </a:lstStyle>
          <a:p>
            <a:pPr lvl="0"/>
            <a:r>
              <a:rPr lang="en-US" noProof="0" dirty="0"/>
              <a:t>Business Area Naming</a:t>
            </a:r>
          </a:p>
        </p:txBody>
      </p:sp>
      <p:sp>
        <p:nvSpPr>
          <p:cNvPr id="14" name="Bildplatzhalter">
            <a:extLst>
              <a:ext uri="{FF2B5EF4-FFF2-40B4-BE49-F238E27FC236}">
                <a16:creationId xmlns:a16="http://schemas.microsoft.com/office/drawing/2014/main" id="{196CB0F4-553C-471B-A26C-CE1F3DC005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2088" y="188911"/>
            <a:ext cx="11806491" cy="3708000"/>
          </a:xfrm>
          <a:custGeom>
            <a:avLst/>
            <a:gdLst>
              <a:gd name="connsiteX0" fmla="*/ 0 w 11806491"/>
              <a:gd name="connsiteY0" fmla="*/ 0 h 3708000"/>
              <a:gd name="connsiteX1" fmla="*/ 288941 w 11806491"/>
              <a:gd name="connsiteY1" fmla="*/ 0 h 3708000"/>
              <a:gd name="connsiteX2" fmla="*/ 288941 w 11806491"/>
              <a:gd name="connsiteY2" fmla="*/ 1058993 h 3708000"/>
              <a:gd name="connsiteX3" fmla="*/ 2752882 w 11806491"/>
              <a:gd name="connsiteY3" fmla="*/ 1058993 h 3708000"/>
              <a:gd name="connsiteX4" fmla="*/ 2752882 w 11806491"/>
              <a:gd name="connsiteY4" fmla="*/ 0 h 3708000"/>
              <a:gd name="connsiteX5" fmla="*/ 11806491 w 11806491"/>
              <a:gd name="connsiteY5" fmla="*/ 0 h 3708000"/>
              <a:gd name="connsiteX6" fmla="*/ 11806491 w 11806491"/>
              <a:gd name="connsiteY6" fmla="*/ 3708000 h 3708000"/>
              <a:gd name="connsiteX7" fmla="*/ 0 w 11806491"/>
              <a:gd name="connsiteY7" fmla="*/ 3708000 h 37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6491" h="3708000">
                <a:moveTo>
                  <a:pt x="0" y="0"/>
                </a:moveTo>
                <a:lnTo>
                  <a:pt x="288941" y="0"/>
                </a:lnTo>
                <a:lnTo>
                  <a:pt x="288941" y="1058993"/>
                </a:lnTo>
                <a:lnTo>
                  <a:pt x="2752882" y="1058993"/>
                </a:lnTo>
                <a:lnTo>
                  <a:pt x="2752882" y="0"/>
                </a:lnTo>
                <a:lnTo>
                  <a:pt x="11806491" y="0"/>
                </a:lnTo>
                <a:lnTo>
                  <a:pt x="11806491" y="3708000"/>
                </a:lnTo>
                <a:lnTo>
                  <a:pt x="0" y="3708000"/>
                </a:lnTo>
                <a:close/>
              </a:path>
            </a:pathLst>
          </a:custGeo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 wrap="square" tIns="2628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5" name="Logo">
            <a:extLst>
              <a:ext uri="{FF2B5EF4-FFF2-40B4-BE49-F238E27FC236}">
                <a16:creationId xmlns:a16="http://schemas.microsoft.com/office/drawing/2014/main" id="{E884ACEC-17E3-49F4-91C8-12CA7F6FDE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1029" y="0"/>
            <a:ext cx="2463941" cy="1247904"/>
          </a:xfrm>
          <a:blipFill>
            <a:blip r:embed="rId5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spcAft>
                <a:spcPts val="0"/>
              </a:spcAft>
              <a:buNone/>
              <a:defRPr sz="800"/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69F913-F24A-45C9-987E-1F8280DCE4C0}"/>
              </a:ext>
            </a:extLst>
          </p:cNvPr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9318472A-042A-4318-8F82-3ADF1035ACB9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CEF8AFE-BDBA-4975-A4E0-0A7113751950}"/>
              </a:ext>
            </a:extLst>
          </p:cNvPr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04A2B84-6AC9-4374-8167-9156AF6DB193}"/>
              </a:ext>
            </a:extLst>
          </p:cNvPr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7282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orient="horz" pos="2455">
          <p15:clr>
            <a:srgbClr val="FBAE40"/>
          </p15:clr>
        </p15:guide>
        <p15:guide id="2" pos="302">
          <p15:clr>
            <a:srgbClr val="FBAE40"/>
          </p15:clr>
        </p15:guide>
        <p15:guide id="3" pos="737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(oran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orange">
            <a:extLst>
              <a:ext uri="{FF2B5EF4-FFF2-40B4-BE49-F238E27FC236}">
                <a16:creationId xmlns:a16="http://schemas.microsoft.com/office/drawing/2014/main" id="{D2F0D5D8-BAB5-3FF1-C209-6273EBFD9875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365214"/>
            <a:ext cx="11375997" cy="9359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14D017C-1006-4710-B706-B31EC9A3FA14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2579D1CE-238B-4D0B-ADC5-2F3CE8C194B5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9D7D8C7-5FA1-4FAD-AE0E-06FB02E6E613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D3ECF09-555D-40A6-96F5-D15BDF3CA50F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22490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(big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405DA933-B4D4-4C2F-BF5A-F679206B99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2088" y="188911"/>
            <a:ext cx="11806491" cy="6480178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 tIns="262800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365214"/>
            <a:ext cx="11375997" cy="93599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2513412-EBF1-4863-94BB-CCFA858EF6CD}"/>
              </a:ext>
            </a:extLst>
          </p:cNvPr>
          <p:cNvSpPr>
            <a:spLocks noGrp="1"/>
          </p:cNvSpPr>
          <p:nvPr>
            <p:ph type="dt" sz="half" idx="12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78E6596A-0557-464D-9D58-037DF6AC413C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631D3C52-4653-481E-9147-C307376DCA6E}"/>
              </a:ext>
            </a:extLst>
          </p:cNvPr>
          <p:cNvSpPr>
            <a:spLocks noGrp="1"/>
          </p:cNvSpPr>
          <p:nvPr>
            <p:ph type="ftr" sz="quarter" idx="13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74A82847-65ED-426B-9CFE-AC7614EF349E}"/>
              </a:ext>
            </a:extLst>
          </p:cNvPr>
          <p:cNvSpPr>
            <a:spLocks noGrp="1"/>
          </p:cNvSpPr>
          <p:nvPr>
            <p:ph type="sldNum" sz="quarter" idx="14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017667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(blac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black">
            <a:extLst>
              <a:ext uri="{FF2B5EF4-FFF2-40B4-BE49-F238E27FC236}">
                <a16:creationId xmlns:a16="http://schemas.microsoft.com/office/drawing/2014/main" id="{B41FEF88-4599-5626-70EE-32097ED6E9B5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365214"/>
            <a:ext cx="11375997" cy="9359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08496D0-13C6-4B61-B76F-B1C5928F0AD2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FF3E63F6-753B-4ECE-B18D-238B639FF519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8C9A16E-075F-4147-9B11-B43E5335B36D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8438B1A4-0A9E-4662-BD3B-521F066528C3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424771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">
            <a:extLst>
              <a:ext uri="{FF2B5EF4-FFF2-40B4-BE49-F238E27FC236}">
                <a16:creationId xmlns:a16="http://schemas.microsoft.com/office/drawing/2014/main" id="{E6681138-8BDE-4A59-B317-F143904C074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1520826"/>
            <a:ext cx="11376025" cy="205263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08B235C7-A324-4329-88AD-6A90AC602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F89BC52-5CA1-4F1A-8F36-5A083564836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8446003-2131-4D34-A37D-EEB302BA5F91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F2FB455-378B-4612-9C60-A662E20EA99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wrap="none"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84AE962-BD9B-4B92-930D-8835CAC1C7E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99ED5E01-D7A3-4C00-8B85-854DC5E74FF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2" name="Masterfeld-Info-EN" hidden="1">
            <a:extLst>
              <a:ext uri="{FF2B5EF4-FFF2-40B4-BE49-F238E27FC236}">
                <a16:creationId xmlns:a16="http://schemas.microsoft.com/office/drawing/2014/main" id="{73976C9C-F4AE-4C54-ACC7-7769DE32130F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en-US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Masterfeld-Info-DE">
            <a:extLst>
              <a:ext uri="{FF2B5EF4-FFF2-40B4-BE49-F238E27FC236}">
                <a16:creationId xmlns:a16="http://schemas.microsoft.com/office/drawing/2014/main" id="{31ECDCB7-F3C6-4A07-9D8B-1D7DA6789358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0356753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2251" userDrawn="1">
          <p15:clr>
            <a:srgbClr val="FBAE40"/>
          </p15:clr>
        </p15:guide>
        <p15:guide id="4" orient="horz" pos="958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">
            <a:extLst>
              <a:ext uri="{FF2B5EF4-FFF2-40B4-BE49-F238E27FC236}">
                <a16:creationId xmlns:a16="http://schemas.microsoft.com/office/drawing/2014/main" id="{80F6B8F5-B9AF-44C3-89D8-96E3D5B3B75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3753036"/>
            <a:ext cx="11376025" cy="23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35A8D545-A93C-45AE-904B-B3D2A6DBA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A079856-E8CA-4BC6-BDC7-06B9E1BCF3E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7B039C-A784-4F7C-BFAF-A01FC337E6D3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D0AA50E-2AB3-457A-9A97-1DE1E05177F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wrap="none"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FE33324-B75E-4CC2-BAB9-FE07B5F781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50CB5D9B-214B-42ED-A44B-ED98105C3A9C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2" name="Masterfeld-Info-EN" hidden="1">
            <a:extLst>
              <a:ext uri="{FF2B5EF4-FFF2-40B4-BE49-F238E27FC236}">
                <a16:creationId xmlns:a16="http://schemas.microsoft.com/office/drawing/2014/main" id="{0813EB32-CC9B-4595-AA77-06B076E448B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en-US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Masterfeld-Info-DE">
            <a:extLst>
              <a:ext uri="{FF2B5EF4-FFF2-40B4-BE49-F238E27FC236}">
                <a16:creationId xmlns:a16="http://schemas.microsoft.com/office/drawing/2014/main" id="{8BCED8D2-6591-4CE6-9B15-D1E6FF04B35C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9293797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2364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958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Ar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4B7171F9-7DA5-4A30-B943-1B7EB8CD53F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7989" y="1520826"/>
            <a:ext cx="5616574" cy="4572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F174CBBD-5F0D-4FFF-8F95-BF88F43E447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03950" y="1520826"/>
            <a:ext cx="5580064" cy="4572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0DE6B78-D7ED-430E-8E20-CAE06AA09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AE83C46-BBB8-43A2-B77B-9618AA0823A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4B45F4C-3846-4CFF-86B6-3015F61B2FBE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247540-8C8C-4F31-8A83-EBA461E8498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wrap="none"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D9D38F-75C3-4AF0-8756-8D5ACFD03DA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F9B4AFCB-DB45-49B7-B777-4CDF88C0ABB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9" name="Masterfeld-Info-EN" hidden="1">
            <a:extLst>
              <a:ext uri="{FF2B5EF4-FFF2-40B4-BE49-F238E27FC236}">
                <a16:creationId xmlns:a16="http://schemas.microsoft.com/office/drawing/2014/main" id="{AA4A91DC-8AE9-4EA1-AA40-C6B1BF97A1DD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en-US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Masterfeld-Info-DE">
            <a:extLst>
              <a:ext uri="{FF2B5EF4-FFF2-40B4-BE49-F238E27FC236}">
                <a16:creationId xmlns:a16="http://schemas.microsoft.com/office/drawing/2014/main" id="{EB27361F-4968-4639-ADD7-A8BB1D8FD3AD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056835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pos="3795" userDrawn="1">
          <p15:clr>
            <a:srgbClr val="FBAE40"/>
          </p15:clr>
        </p15:guide>
        <p15:guide id="4" pos="3908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  <p15:guide id="6" orient="horz" pos="958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Ar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B7CAEDC9-3FCE-450A-8086-C3C7F18E795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04924" y="1520824"/>
            <a:ext cx="3679074" cy="4572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1FFD298C-9A50-4D7B-938B-36B0E744507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259263" y="1523205"/>
            <a:ext cx="3672000" cy="4572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7" name="Inhaltsplatzhalter 3">
            <a:extLst>
              <a:ext uri="{FF2B5EF4-FFF2-40B4-BE49-F238E27FC236}">
                <a16:creationId xmlns:a16="http://schemas.microsoft.com/office/drawing/2014/main" id="{F1EF5954-3317-44D7-A8B1-CAE9C63D802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112268" y="1520824"/>
            <a:ext cx="3671999" cy="457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C525BCE3-0679-47A8-9F40-CCABBDB74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F1321AC-7BC4-4B31-8B84-59D4E91DC844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F216989-0312-4679-9144-A8FF6733E793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261F320-8027-434B-A803-11FF7F014D9F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 wrap="none"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6F31682-0FDA-4A01-95B3-367747ED1BDC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6" name="MIO_LOGOPLACEHOLDER#Logo_16x9" hidden="1">
            <a:extLst>
              <a:ext uri="{FF2B5EF4-FFF2-40B4-BE49-F238E27FC236}">
                <a16:creationId xmlns:a16="http://schemas.microsoft.com/office/drawing/2014/main" id="{8C448D31-1F9D-46B9-8C3D-CE6A70EA0C8E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4" name="Masterfeld-Info-EN" hidden="1">
            <a:extLst>
              <a:ext uri="{FF2B5EF4-FFF2-40B4-BE49-F238E27FC236}">
                <a16:creationId xmlns:a16="http://schemas.microsoft.com/office/drawing/2014/main" id="{9AB6D20E-07E1-4158-90C6-0F21D81E3FAF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en-US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Masterfeld-Info-DE">
            <a:extLst>
              <a:ext uri="{FF2B5EF4-FFF2-40B4-BE49-F238E27FC236}">
                <a16:creationId xmlns:a16="http://schemas.microsoft.com/office/drawing/2014/main" id="{FDD34BC8-DE0C-47C2-8166-C81AADF1EB6D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7816771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684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pos="5110" userDrawn="1">
          <p15:clr>
            <a:srgbClr val="FBAE40"/>
          </p15:clr>
        </p15:guide>
        <p15:guide id="4" pos="4997" userDrawn="1">
          <p15:clr>
            <a:srgbClr val="FBAE40"/>
          </p15:clr>
        </p15:guide>
        <p15:guide id="5" pos="2570" userDrawn="1">
          <p15:clr>
            <a:srgbClr val="FBAE40"/>
          </p15:clr>
        </p15:guide>
        <p15:guide id="6" pos="257" userDrawn="1">
          <p15:clr>
            <a:srgbClr val="FBAE40"/>
          </p15:clr>
        </p15:guide>
        <p15:guide id="7" orient="horz" pos="3838" userDrawn="1">
          <p15:clr>
            <a:srgbClr val="FBAE40"/>
          </p15:clr>
        </p15:guide>
        <p15:guide id="8" orient="horz" pos="957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ntent Ar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3BC0F0D8-9FF5-4203-B448-39BAF7EAAC3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1520825"/>
            <a:ext cx="5616575" cy="2196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9C105228-F1CC-4FBD-A39D-54C96A5AE75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03950" y="1520825"/>
            <a:ext cx="5580063" cy="2196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7D80BD4F-7884-47C7-A491-DDF6970D8D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07988" y="3896825"/>
            <a:ext cx="5616575" cy="2196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6" name="Inhaltsplatzhalter 4">
            <a:extLst>
              <a:ext uri="{FF2B5EF4-FFF2-40B4-BE49-F238E27FC236}">
                <a16:creationId xmlns:a16="http://schemas.microsoft.com/office/drawing/2014/main" id="{43501644-F383-4B53-B31C-362D1CCDBB04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03950" y="3896825"/>
            <a:ext cx="5580063" cy="2196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38842B77-A3FA-4B92-A31A-0DF1B28CB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4738F1B-1061-4AB7-95F1-3DC90D3CE99C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45B4AD2-7FCE-4DCB-940A-71DAEF7866B0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BFD5DC6-B167-4181-BAEF-F543DC41B274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 wrap="none"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C1E757D-8C1D-445C-AC7E-0EBF0824E1F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4" name="MIO_LOGOPLACEHOLDER#Logo_16x9" hidden="1">
            <a:extLst>
              <a:ext uri="{FF2B5EF4-FFF2-40B4-BE49-F238E27FC236}">
                <a16:creationId xmlns:a16="http://schemas.microsoft.com/office/drawing/2014/main" id="{AE83C1C4-2440-4C35-8A90-849EB54D0C9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6" name="Masterfeld-Info-EN" hidden="1">
            <a:extLst>
              <a:ext uri="{FF2B5EF4-FFF2-40B4-BE49-F238E27FC236}">
                <a16:creationId xmlns:a16="http://schemas.microsoft.com/office/drawing/2014/main" id="{0D1969AA-ED2D-42D8-94EB-B1A34DCC2958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en-US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Masterfeld-Info-DE">
            <a:extLst>
              <a:ext uri="{FF2B5EF4-FFF2-40B4-BE49-F238E27FC236}">
                <a16:creationId xmlns:a16="http://schemas.microsoft.com/office/drawing/2014/main" id="{8D544783-3099-426F-8FDE-12A70AB52B49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3439980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3795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pos="7423" userDrawn="1">
          <p15:clr>
            <a:srgbClr val="FBAE40"/>
          </p15:clr>
        </p15:guide>
        <p15:guide id="4" pos="3908" userDrawn="1">
          <p15:clr>
            <a:srgbClr val="FBAE40"/>
          </p15:clr>
        </p15:guide>
        <p15:guide id="5" orient="horz" pos="2341" userDrawn="1">
          <p15:clr>
            <a:srgbClr val="FBAE40"/>
          </p15:clr>
        </p15:guide>
        <p15:guide id="6" orient="horz" pos="958" userDrawn="1">
          <p15:clr>
            <a:srgbClr val="FBAE40"/>
          </p15:clr>
        </p15:guide>
        <p15:guide id="7" orient="horz" pos="2455" userDrawn="1">
          <p15:clr>
            <a:srgbClr val="FBAE40"/>
          </p15:clr>
        </p15:guide>
        <p15:guide id="8" orient="horz" pos="3838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Footer Only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D2F3029-8AEB-431D-97B8-E92CE50EC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CBC74-C888-438B-871F-7ECA6E009E31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05B00A3-4CF7-4D33-9F5D-E496D15AD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none"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BDAEBAA-4FAB-419C-B9C6-0231855BD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538DCDCD-709A-47C3-B872-1E7729B2D967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1" name="Masterfeld-Info-EN" hidden="1">
            <a:extLst>
              <a:ext uri="{FF2B5EF4-FFF2-40B4-BE49-F238E27FC236}">
                <a16:creationId xmlns:a16="http://schemas.microsoft.com/office/drawing/2014/main" id="{6D37EAC0-48FC-4848-9E35-3B83D5716A14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en-US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Masterfeld-Info-DE">
            <a:extLst>
              <a:ext uri="{FF2B5EF4-FFF2-40B4-BE49-F238E27FC236}">
                <a16:creationId xmlns:a16="http://schemas.microsoft.com/office/drawing/2014/main" id="{44BC6B29-9D64-41C0-B60D-F25138AD3781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9170719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8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Footer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grey">
            <a:extLst>
              <a:ext uri="{FF2B5EF4-FFF2-40B4-BE49-F238E27FC236}">
                <a16:creationId xmlns:a16="http://schemas.microsoft.com/office/drawing/2014/main" id="{E0A04A9B-E5DD-7A99-B480-22902F9E3CA1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23" name="LINE">
            <a:extLst>
              <a:ext uri="{FF2B5EF4-FFF2-40B4-BE49-F238E27FC236}">
                <a16:creationId xmlns:a16="http://schemas.microsoft.com/office/drawing/2014/main" id="{81B66E0F-CA69-47EC-A90E-F19C6660A01A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LOGO">
            <a:extLst>
              <a:ext uri="{FF2B5EF4-FFF2-40B4-BE49-F238E27FC236}">
                <a16:creationId xmlns:a16="http://schemas.microsoft.com/office/drawing/2014/main" id="{81C66DDE-EA9C-44CD-9403-BCBE292143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D2F3029-8AEB-431D-97B8-E92CE50EC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CF1F-0C48-42E0-9FE1-04ECC850F91B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05B00A3-4CF7-4D33-9F5D-E496D15AD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none"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BDAEBAA-4FAB-419C-B9C6-0231855BD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538DCDCD-709A-47C3-B872-1E7729B2D967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22" name="Masterfeld-Info-EN" hidden="1">
            <a:extLst>
              <a:ext uri="{FF2B5EF4-FFF2-40B4-BE49-F238E27FC236}">
                <a16:creationId xmlns:a16="http://schemas.microsoft.com/office/drawing/2014/main" id="{00BC1403-559C-4D8A-B27A-ED5F28B68D0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en-US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Masterfeld-Info-DE">
            <a:extLst>
              <a:ext uri="{FF2B5EF4-FFF2-40B4-BE49-F238E27FC236}">
                <a16:creationId xmlns:a16="http://schemas.microsoft.com/office/drawing/2014/main" id="{9EA7150F-5E86-419D-9CFD-386A24C7E482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4316906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big picture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">
            <a:extLst>
              <a:ext uri="{FF2B5EF4-FFF2-40B4-BE49-F238E27FC236}">
                <a16:creationId xmlns:a16="http://schemas.microsoft.com/office/drawing/2014/main" id="{5160E540-87A3-4BD1-8D73-A52B9798FE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2088" y="188911"/>
            <a:ext cx="11806491" cy="6479879"/>
          </a:xfrm>
          <a:custGeom>
            <a:avLst/>
            <a:gdLst>
              <a:gd name="connsiteX0" fmla="*/ 0 w 11806491"/>
              <a:gd name="connsiteY0" fmla="*/ 0 h 6479879"/>
              <a:gd name="connsiteX1" fmla="*/ 288941 w 11806491"/>
              <a:gd name="connsiteY1" fmla="*/ 0 h 6479879"/>
              <a:gd name="connsiteX2" fmla="*/ 288941 w 11806491"/>
              <a:gd name="connsiteY2" fmla="*/ 1058993 h 6479879"/>
              <a:gd name="connsiteX3" fmla="*/ 2752882 w 11806491"/>
              <a:gd name="connsiteY3" fmla="*/ 1058993 h 6479879"/>
              <a:gd name="connsiteX4" fmla="*/ 2752882 w 11806491"/>
              <a:gd name="connsiteY4" fmla="*/ 0 h 6479879"/>
              <a:gd name="connsiteX5" fmla="*/ 11806491 w 11806491"/>
              <a:gd name="connsiteY5" fmla="*/ 0 h 6479879"/>
              <a:gd name="connsiteX6" fmla="*/ 11806491 w 11806491"/>
              <a:gd name="connsiteY6" fmla="*/ 6479879 h 6479879"/>
              <a:gd name="connsiteX7" fmla="*/ 0 w 11806491"/>
              <a:gd name="connsiteY7" fmla="*/ 6479879 h 647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6491" h="6479879">
                <a:moveTo>
                  <a:pt x="0" y="0"/>
                </a:moveTo>
                <a:lnTo>
                  <a:pt x="288941" y="0"/>
                </a:lnTo>
                <a:lnTo>
                  <a:pt x="288941" y="1058993"/>
                </a:lnTo>
                <a:lnTo>
                  <a:pt x="2752882" y="1058993"/>
                </a:lnTo>
                <a:lnTo>
                  <a:pt x="2752882" y="0"/>
                </a:lnTo>
                <a:lnTo>
                  <a:pt x="11806491" y="0"/>
                </a:lnTo>
                <a:lnTo>
                  <a:pt x="11806491" y="6479879"/>
                </a:lnTo>
                <a:lnTo>
                  <a:pt x="0" y="6479879"/>
                </a:lnTo>
                <a:close/>
              </a:path>
            </a:pathLst>
          </a:custGeo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 wrap="square" tIns="2628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9" name="LOGO">
            <a:extLst>
              <a:ext uri="{FF2B5EF4-FFF2-40B4-BE49-F238E27FC236}">
                <a16:creationId xmlns:a16="http://schemas.microsoft.com/office/drawing/2014/main" id="{F56F41E4-5B79-4509-9156-11FABFFD042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1029" y="0"/>
            <a:ext cx="2463941" cy="1247904"/>
          </a:xfrm>
          <a:blipFill>
            <a:blip r:embed="rId5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spcAft>
                <a:spcPts val="0"/>
              </a:spcAft>
              <a:buNone/>
              <a:defRPr sz="800"/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" name="Titel"/>
          <p:cNvSpPr>
            <a:spLocks noGrp="1"/>
          </p:cNvSpPr>
          <p:nvPr>
            <p:ph type="ctrTitle"/>
          </p:nvPr>
        </p:nvSpPr>
        <p:spPr>
          <a:xfrm>
            <a:off x="479030" y="4147200"/>
            <a:ext cx="11233545" cy="541880"/>
          </a:xfrm>
        </p:spPr>
        <p:txBody>
          <a:bodyPr tIns="0" rIns="0" bIns="0" anchor="t" anchorCtr="0">
            <a:noAutofit/>
          </a:bodyPr>
          <a:lstStyle>
            <a:lvl1pPr algn="l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noProof="0" dirty="0"/>
              <a:t>Mastertitelformat bearbeiten</a:t>
            </a:r>
            <a:endParaRPr lang="en-US" noProof="0" dirty="0"/>
          </a:p>
        </p:txBody>
      </p:sp>
      <p:sp>
        <p:nvSpPr>
          <p:cNvPr id="3" name="Untertitel"/>
          <p:cNvSpPr>
            <a:spLocks noGrp="1"/>
          </p:cNvSpPr>
          <p:nvPr>
            <p:ph type="subTitle" idx="1"/>
          </p:nvPr>
        </p:nvSpPr>
        <p:spPr>
          <a:xfrm>
            <a:off x="481030" y="4609880"/>
            <a:ext cx="11230828" cy="1123376"/>
          </a:xfrm>
        </p:spPr>
        <p:txBody>
          <a:bodyPr tIns="0" rIns="0" bIns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Master-Untertitelformat bearbeiten</a:t>
            </a:r>
            <a:endParaRPr lang="en-US" noProof="0" dirty="0"/>
          </a:p>
        </p:txBody>
      </p:sp>
      <p:sp>
        <p:nvSpPr>
          <p:cNvPr id="10" name="URL"/>
          <p:cNvSpPr>
            <a:spLocks noGrp="1"/>
          </p:cNvSpPr>
          <p:nvPr>
            <p:ph type="body" sz="quarter" idx="10" hasCustomPrompt="1"/>
          </p:nvPr>
        </p:nvSpPr>
        <p:spPr>
          <a:xfrm>
            <a:off x="481030" y="6031834"/>
            <a:ext cx="3597789" cy="385498"/>
          </a:xfrm>
        </p:spPr>
        <p:txBody>
          <a:bodyPr tIns="0" bIns="0" anchor="b" anchorCtr="0">
            <a:normAutofit/>
          </a:bodyPr>
          <a:lstStyle>
            <a:lvl1pPr marL="0" indent="0"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URL</a:t>
            </a:r>
          </a:p>
        </p:txBody>
      </p:sp>
      <p:sp>
        <p:nvSpPr>
          <p:cNvPr id="11" name="Division"/>
          <p:cNvSpPr>
            <a:spLocks noGrp="1"/>
          </p:cNvSpPr>
          <p:nvPr>
            <p:ph type="body" sz="quarter" idx="11" hasCustomPrompt="1"/>
          </p:nvPr>
        </p:nvSpPr>
        <p:spPr>
          <a:xfrm>
            <a:off x="6312576" y="6031834"/>
            <a:ext cx="5400000" cy="385498"/>
          </a:xfrm>
        </p:spPr>
        <p:txBody>
          <a:bodyPr tIns="0" bIns="0" anchor="b" anchorCtr="0">
            <a:normAutofit/>
          </a:bodyPr>
          <a:lstStyle>
            <a:lvl1pPr marL="0" indent="0" algn="r"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Business Area Naming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C20C84C-71E0-40BE-BA51-B9C345CB64C0}"/>
              </a:ext>
            </a:extLst>
          </p:cNvPr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B9ABE512-4F50-47F4-BAD4-C6232F99AB50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EB60E6-449C-4B4A-A68B-42BB8442B3EF}"/>
              </a:ext>
            </a:extLst>
          </p:cNvPr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38958A-DACC-4AFF-B622-02593619304A}"/>
              </a:ext>
            </a:extLst>
          </p:cNvPr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577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378" userDrawn="1">
          <p15:clr>
            <a:srgbClr val="FBAE40"/>
          </p15:clr>
        </p15:guide>
        <p15:guide id="2" pos="302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BE2D1B9-D838-4BC0-829D-3A55B7AE2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E2D6-4FCE-4E1F-97C4-5284ABFFB06F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D60AF9D-D390-4D39-B185-1C17C1556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C1E9877-6337-454B-9108-E8AF6E2D1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2" name="MIO_LOGOPLACEHOLDER#Logo_16x9" hidden="1">
            <a:extLst>
              <a:ext uri="{FF2B5EF4-FFF2-40B4-BE49-F238E27FC236}">
                <a16:creationId xmlns:a16="http://schemas.microsoft.com/office/drawing/2014/main" id="{B00BF2E9-B74D-4FDD-95DE-38211AF3D5FF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0" name="Masterfeld-Info-EN" hidden="1">
            <a:extLst>
              <a:ext uri="{FF2B5EF4-FFF2-40B4-BE49-F238E27FC236}">
                <a16:creationId xmlns:a16="http://schemas.microsoft.com/office/drawing/2014/main" id="{DD32A683-A741-4393-A71A-4A491020A1D9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en-US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Masterfeld-Info-DE">
            <a:extLst>
              <a:ext uri="{FF2B5EF4-FFF2-40B4-BE49-F238E27FC236}">
                <a16:creationId xmlns:a16="http://schemas.microsoft.com/office/drawing/2014/main" id="{4EF524D7-56C2-427C-ABFC-ECD26FF5C5BD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56936676"/>
      </p:ext>
    </p:extLst>
  </p:cSld>
  <p:clrMapOvr>
    <a:masterClrMapping/>
  </p:clrMapOvr>
  <p:transition>
    <p:fade/>
  </p:transition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grey">
            <a:extLst>
              <a:ext uri="{FF2B5EF4-FFF2-40B4-BE49-F238E27FC236}">
                <a16:creationId xmlns:a16="http://schemas.microsoft.com/office/drawing/2014/main" id="{3654EF7D-07FF-DC0F-3F7F-FED28D3E99E1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MIO_LOGOPLACEHOLDER#Logo_16x9" hidden="1">
            <a:extLst>
              <a:ext uri="{FF2B5EF4-FFF2-40B4-BE49-F238E27FC236}">
                <a16:creationId xmlns:a16="http://schemas.microsoft.com/office/drawing/2014/main" id="{BF5D74A2-C7F1-48E8-B7B4-2B0BF866C16F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A25D3262-8597-454D-BDD1-12D5D2C42C24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1EB157CF-E55C-40F6-A55B-EA8B3A7DC4F1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B6261880-B971-4FB2-BB81-D548B89D1D17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D3FE2ED7-215C-4522-A9FD-FD2BB03CD486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6357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7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big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0D9A1354-DE88-430B-95CE-0A0E34F0900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2088" y="188911"/>
            <a:ext cx="11806491" cy="6479879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 tIns="262800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23B189D-A377-4C83-8A20-685F8494D57E}"/>
              </a:ext>
            </a:extLst>
          </p:cNvPr>
          <p:cNvSpPr>
            <a:spLocks noGrp="1"/>
          </p:cNvSpPr>
          <p:nvPr>
            <p:ph type="dt" sz="half" idx="12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486F1621-B112-44D5-B8D3-8B9C9ACCE869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809DB54C-30FB-47D9-BCE4-F52F6A63E437}"/>
              </a:ext>
            </a:extLst>
          </p:cNvPr>
          <p:cNvSpPr>
            <a:spLocks noGrp="1"/>
          </p:cNvSpPr>
          <p:nvPr>
            <p:ph type="ftr" sz="quarter" idx="13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9F4CFD65-88B5-4AE2-81BE-6C831842141F}"/>
              </a:ext>
            </a:extLst>
          </p:cNvPr>
          <p:cNvSpPr>
            <a:spLocks noGrp="1"/>
          </p:cNvSpPr>
          <p:nvPr>
            <p:ph type="sldNum" sz="quarter" idx="14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230861"/>
      </p:ext>
    </p:extLst>
  </p:cSld>
  <p:clrMapOvr>
    <a:masterClrMapping/>
  </p:clrMapOvr>
  <p:transition>
    <p:fade/>
  </p:transition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MIO_LOGOPLACEHOLDER#Logo_16x9" hidden="1">
            <a:extLst>
              <a:ext uri="{FF2B5EF4-FFF2-40B4-BE49-F238E27FC236}">
                <a16:creationId xmlns:a16="http://schemas.microsoft.com/office/drawing/2014/main" id="{77F38C49-D815-4386-B542-AB1FE19DE431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A822578-80A2-4E0B-83D6-1B0614C6690F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C91B5098-8E1B-4A4B-90A7-F835EFAEA850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F136C8-B668-4B3B-B3A3-DB738C87600E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9F1BA3-811C-4EA2-996B-A8A097401422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7" name="SHAPE white">
            <a:extLst>
              <a:ext uri="{FF2B5EF4-FFF2-40B4-BE49-F238E27FC236}">
                <a16:creationId xmlns:a16="http://schemas.microsoft.com/office/drawing/2014/main" id="{8F5176B1-09DE-6D3A-EC03-D29ADC0DAD45}"/>
              </a:ext>
            </a:extLst>
          </p:cNvPr>
          <p:cNvSpPr/>
          <p:nvPr userDrawn="1"/>
        </p:nvSpPr>
        <p:spPr>
          <a:xfrm>
            <a:off x="0" y="6273316"/>
            <a:ext cx="12192000" cy="324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051533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959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E95FAD7-612C-4AF9-9DDA-AF2D341117B2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8FF1D598-0EDB-4699-A8C3-4C148D7A4CFD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BF881A9-6432-4651-A8C3-7BB12B38417B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0D510A1-EBF2-425E-83ED-2339D4225B7D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5" name="SHAPE white">
            <a:extLst>
              <a:ext uri="{FF2B5EF4-FFF2-40B4-BE49-F238E27FC236}">
                <a16:creationId xmlns:a16="http://schemas.microsoft.com/office/drawing/2014/main" id="{8BBD31F6-C127-818D-635B-216FA2F7B7B7}"/>
              </a:ext>
            </a:extLst>
          </p:cNvPr>
          <p:cNvSpPr/>
          <p:nvPr userDrawn="1"/>
        </p:nvSpPr>
        <p:spPr>
          <a:xfrm>
            <a:off x="0" y="6273316"/>
            <a:ext cx="12192000" cy="324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23507"/>
      </p:ext>
    </p:extLst>
  </p:cSld>
  <p:clrMapOvr>
    <a:masterClrMapping/>
  </p:clrMapOvr>
  <p:transition>
    <p:fade/>
  </p:transition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(silver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Gradient">
            <a:extLst>
              <a:ext uri="{FF2B5EF4-FFF2-40B4-BE49-F238E27FC236}">
                <a16:creationId xmlns:a16="http://schemas.microsoft.com/office/drawing/2014/main" id="{D9631A34-46BB-C896-D6C5-691AC228928A}"/>
              </a:ext>
            </a:extLst>
          </p:cNvPr>
          <p:cNvSpPr/>
          <p:nvPr userDrawn="1"/>
        </p:nvSpPr>
        <p:spPr>
          <a:xfrm>
            <a:off x="0" y="-1"/>
            <a:ext cx="12192000" cy="6668792"/>
          </a:xfrm>
          <a:custGeom>
            <a:avLst/>
            <a:gdLst>
              <a:gd name="connsiteX0" fmla="*/ 192220 w 12192000"/>
              <a:gd name="connsiteY0" fmla="*/ 189210 h 6668792"/>
              <a:gd name="connsiteX1" fmla="*/ 11999779 w 12192000"/>
              <a:gd name="connsiteY1" fmla="*/ 189210 h 6668792"/>
              <a:gd name="connsiteX2" fmla="*/ 11999779 w 12192000"/>
              <a:gd name="connsiteY2" fmla="*/ 6668792 h 6668792"/>
              <a:gd name="connsiteX3" fmla="*/ 192220 w 12192000"/>
              <a:gd name="connsiteY3" fmla="*/ 6668792 h 6668792"/>
              <a:gd name="connsiteX4" fmla="*/ 0 w 12192000"/>
              <a:gd name="connsiteY4" fmla="*/ 0 h 6668792"/>
              <a:gd name="connsiteX5" fmla="*/ 12192000 w 12192000"/>
              <a:gd name="connsiteY5" fmla="*/ 0 h 6668792"/>
              <a:gd name="connsiteX6" fmla="*/ 12192000 w 12192000"/>
              <a:gd name="connsiteY6" fmla="*/ 1 h 6668792"/>
              <a:gd name="connsiteX7" fmla="*/ 0 w 12192000"/>
              <a:gd name="connsiteY7" fmla="*/ 1 h 6668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668792">
                <a:moveTo>
                  <a:pt x="192220" y="189210"/>
                </a:moveTo>
                <a:lnTo>
                  <a:pt x="11999779" y="189210"/>
                </a:lnTo>
                <a:lnTo>
                  <a:pt x="11999779" y="6668792"/>
                </a:lnTo>
                <a:lnTo>
                  <a:pt x="192220" y="666879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gradFill>
            <a:gsLst>
              <a:gs pos="15000">
                <a:srgbClr val="747474"/>
              </a:gs>
              <a:gs pos="50000">
                <a:srgbClr val="D9D9D9"/>
              </a:gs>
              <a:gs pos="85000">
                <a:srgbClr val="747474"/>
              </a:gs>
            </a:gsLst>
            <a:lin ang="12600000" scaled="0"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22" name="LINE">
            <a:extLst>
              <a:ext uri="{FF2B5EF4-FFF2-40B4-BE49-F238E27FC236}">
                <a16:creationId xmlns:a16="http://schemas.microsoft.com/office/drawing/2014/main" id="{06501459-0E8D-4A1A-A5B9-8D8B9CDCE0B1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LOGO">
            <a:extLst>
              <a:ext uri="{FF2B5EF4-FFF2-40B4-BE49-F238E27FC236}">
                <a16:creationId xmlns:a16="http://schemas.microsoft.com/office/drawing/2014/main" id="{86681DBE-E409-4C2C-9883-574A69640D5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407988" y="3007112"/>
            <a:ext cx="11375999" cy="2541600"/>
          </a:xfrm>
        </p:spPr>
        <p:txBody>
          <a:bodyPr>
            <a:noAutofit/>
          </a:bodyPr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 sz="2800">
                <a:solidFill>
                  <a:schemeClr val="tx1"/>
                </a:solidFill>
              </a:defRPr>
            </a:lvl1pPr>
            <a:lvl2pPr marL="245527" indent="-245527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2pPr>
            <a:lvl3pPr marL="719649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3pPr>
            <a:lvl4pPr marL="1193770" indent="-239178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4pPr>
            <a:lvl5pPr marL="1676358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</p:txBody>
      </p:sp>
      <p:sp>
        <p:nvSpPr>
          <p:cNvPr id="8" name="Titel"/>
          <p:cNvSpPr>
            <a:spLocks noGrp="1"/>
          </p:cNvSpPr>
          <p:nvPr>
            <p:ph type="title"/>
          </p:nvPr>
        </p:nvSpPr>
        <p:spPr>
          <a:xfrm>
            <a:off x="407988" y="2105171"/>
            <a:ext cx="11375999" cy="960000"/>
          </a:xfrm>
        </p:spPr>
        <p:txBody>
          <a:bodyPr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noProof="0" dirty="0"/>
              <a:t>Mastertitelformat bearbeiten</a:t>
            </a:r>
            <a:endParaRPr lang="en-US" noProof="0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A996EE4-1A17-4CB0-B67C-46F528A46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B541D-12CA-4AEB-A9A9-C65E079BE5EC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D709596-705D-4EE3-9F3B-1BA58A771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none"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B20D93A-4CBA-4D24-AEF3-A24C6B7CA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8" name="Masterfeld-Info-EN" hidden="1">
            <a:extLst>
              <a:ext uri="{FF2B5EF4-FFF2-40B4-BE49-F238E27FC236}">
                <a16:creationId xmlns:a16="http://schemas.microsoft.com/office/drawing/2014/main" id="{5A8CACF0-563F-441D-9C0E-C6ED8B083303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en-US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Masterfeld-Info-DE">
            <a:extLst>
              <a:ext uri="{FF2B5EF4-FFF2-40B4-BE49-F238E27FC236}">
                <a16:creationId xmlns:a16="http://schemas.microsoft.com/office/drawing/2014/main" id="{A0AFD8CF-5849-4CF2-A894-D2F856E88AEE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229845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1933" userDrawn="1">
          <p15:clr>
            <a:srgbClr val="FBAE40"/>
          </p15:clr>
        </p15:guide>
        <p15:guide id="4" orient="horz" pos="3497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(orange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orange">
            <a:extLst>
              <a:ext uri="{FF2B5EF4-FFF2-40B4-BE49-F238E27FC236}">
                <a16:creationId xmlns:a16="http://schemas.microsoft.com/office/drawing/2014/main" id="{A51E3D0C-9EC3-6E83-FE86-E3B493EE3BFB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7" name="LINE">
            <a:extLst>
              <a:ext uri="{FF2B5EF4-FFF2-40B4-BE49-F238E27FC236}">
                <a16:creationId xmlns:a16="http://schemas.microsoft.com/office/drawing/2014/main" id="{B7A31B38-BEC6-ACD4-8AE4-394D5C4A3019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LOGO">
            <a:extLst>
              <a:ext uri="{FF2B5EF4-FFF2-40B4-BE49-F238E27FC236}">
                <a16:creationId xmlns:a16="http://schemas.microsoft.com/office/drawing/2014/main" id="{EB9428AC-582C-432D-B5F5-5EE4093EB3D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4"/>
          <p:cNvSpPr/>
          <p:nvPr/>
        </p:nvSpPr>
        <p:spPr>
          <a:xfrm>
            <a:off x="10128448" y="404283"/>
            <a:ext cx="1680352" cy="768467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133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408014" y="3009600"/>
            <a:ext cx="11375973" cy="2541600"/>
          </a:xfrm>
        </p:spPr>
        <p:txBody>
          <a:bodyPr>
            <a:noAutofit/>
          </a:bodyPr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245527" indent="-245527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2pPr>
            <a:lvl3pPr marL="719649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3pPr>
            <a:lvl4pPr marL="1193770" indent="-239178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4pPr>
            <a:lvl5pPr marL="1676358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</p:txBody>
      </p:sp>
      <p:sp>
        <p:nvSpPr>
          <p:cNvPr id="8" name="Titel"/>
          <p:cNvSpPr>
            <a:spLocks noGrp="1"/>
          </p:cNvSpPr>
          <p:nvPr>
            <p:ph type="title"/>
          </p:nvPr>
        </p:nvSpPr>
        <p:spPr>
          <a:xfrm>
            <a:off x="408014" y="2107200"/>
            <a:ext cx="11375973" cy="960000"/>
          </a:xfr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7F6415A-9B04-4821-98B8-BDFFB68AA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E584-FBC8-432E-8E91-99BC0350C731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971773D-344D-43FB-8804-16A324F09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none"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DF4E10B-BB8A-4C51-B36A-D71C0868B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8" name="Masterfeld-Info-EN" hidden="1">
            <a:extLst>
              <a:ext uri="{FF2B5EF4-FFF2-40B4-BE49-F238E27FC236}">
                <a16:creationId xmlns:a16="http://schemas.microsoft.com/office/drawing/2014/main" id="{B3001363-B02D-4B5C-89F0-E10AFC79EFD1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en-US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Masterfeld-Info-DE">
            <a:extLst>
              <a:ext uri="{FF2B5EF4-FFF2-40B4-BE49-F238E27FC236}">
                <a16:creationId xmlns:a16="http://schemas.microsoft.com/office/drawing/2014/main" id="{C8781DD9-8747-4737-829A-299E7204D260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54246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orient="horz" pos="1933" userDrawn="1">
          <p15:clr>
            <a:srgbClr val="FBAE40"/>
          </p15:clr>
        </p15:guide>
        <p15:guide id="4" orient="horz" pos="3498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407988" y="3009600"/>
            <a:ext cx="11375999" cy="2541600"/>
          </a:xfrm>
        </p:spPr>
        <p:txBody>
          <a:bodyPr>
            <a:noAutofit/>
          </a:bodyPr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 sz="2800">
                <a:solidFill>
                  <a:schemeClr val="tx1"/>
                </a:solidFill>
              </a:defRPr>
            </a:lvl1pPr>
            <a:lvl2pPr marL="245527" indent="-245527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2pPr>
            <a:lvl3pPr marL="719649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3pPr>
            <a:lvl4pPr marL="1193770" indent="-239178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4pPr>
            <a:lvl5pPr marL="1676358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</p:txBody>
      </p:sp>
      <p:sp>
        <p:nvSpPr>
          <p:cNvPr id="8" name="Titel"/>
          <p:cNvSpPr>
            <a:spLocks noGrp="1"/>
          </p:cNvSpPr>
          <p:nvPr>
            <p:ph type="title"/>
          </p:nvPr>
        </p:nvSpPr>
        <p:spPr>
          <a:xfrm>
            <a:off x="407988" y="2107200"/>
            <a:ext cx="11375999" cy="960000"/>
          </a:xfrm>
        </p:spPr>
        <p:txBody>
          <a:bodyPr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A6B87D8-D5B3-4099-BEAC-5DC345732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6CA0B-8FB4-4CFB-B2E6-254489243DBD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FB1AD13-5AFD-465D-B2B4-C5227B8AE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none"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78D131-3B2E-47E4-8B46-8A903B830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2" name="Masterfeld-Info-EN" hidden="1">
            <a:extLst>
              <a:ext uri="{FF2B5EF4-FFF2-40B4-BE49-F238E27FC236}">
                <a16:creationId xmlns:a16="http://schemas.microsoft.com/office/drawing/2014/main" id="{DCB859AC-C6F5-4F43-9D57-CE2B8DBFD9ED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en-US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Masterfeld-Info-DE">
            <a:extLst>
              <a:ext uri="{FF2B5EF4-FFF2-40B4-BE49-F238E27FC236}">
                <a16:creationId xmlns:a16="http://schemas.microsoft.com/office/drawing/2014/main" id="{D0C8F226-FE24-4763-8B7C-667153540B66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0225505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orient="horz" pos="3499" userDrawn="1">
          <p15:clr>
            <a:srgbClr val="FBAE40"/>
          </p15:clr>
        </p15:guide>
        <p15:guide id="4" orient="horz" pos="1933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black">
            <a:extLst>
              <a:ext uri="{FF2B5EF4-FFF2-40B4-BE49-F238E27FC236}">
                <a16:creationId xmlns:a16="http://schemas.microsoft.com/office/drawing/2014/main" id="{4518D355-35E5-F25D-7D0E-B738F48CC70E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24" name="LINE">
            <a:extLst>
              <a:ext uri="{FF2B5EF4-FFF2-40B4-BE49-F238E27FC236}">
                <a16:creationId xmlns:a16="http://schemas.microsoft.com/office/drawing/2014/main" id="{8E816380-23F1-4C54-9752-B2207D5DE92E}"/>
              </a:ext>
            </a:extLst>
          </p:cNvPr>
          <p:cNvCxnSpPr>
            <a:cxnSpLocks/>
          </p:cNvCxnSpPr>
          <p:nvPr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LOGO">
            <a:extLst>
              <a:ext uri="{FF2B5EF4-FFF2-40B4-BE49-F238E27FC236}">
                <a16:creationId xmlns:a16="http://schemas.microsoft.com/office/drawing/2014/main" id="{7E34F0EA-8967-2EEA-2BCA-CECF1A35B05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ctangle 14"/>
          <p:cNvSpPr/>
          <p:nvPr/>
        </p:nvSpPr>
        <p:spPr>
          <a:xfrm>
            <a:off x="10128448" y="404283"/>
            <a:ext cx="1680352" cy="768467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133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408014" y="3009600"/>
            <a:ext cx="11375999" cy="2541600"/>
          </a:xfrm>
        </p:spPr>
        <p:txBody>
          <a:bodyPr>
            <a:noAutofit/>
          </a:bodyPr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245527" indent="-245527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2pPr>
            <a:lvl3pPr marL="719649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3pPr>
            <a:lvl4pPr marL="1193770" indent="-239178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4pPr>
            <a:lvl5pPr marL="1676358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</p:txBody>
      </p:sp>
      <p:sp>
        <p:nvSpPr>
          <p:cNvPr id="8" name="Titel"/>
          <p:cNvSpPr>
            <a:spLocks noGrp="1"/>
          </p:cNvSpPr>
          <p:nvPr>
            <p:ph type="title"/>
          </p:nvPr>
        </p:nvSpPr>
        <p:spPr>
          <a:xfrm>
            <a:off x="408014" y="2107200"/>
            <a:ext cx="11375999" cy="960000"/>
          </a:xfrm>
        </p:spPr>
        <p:txBody>
          <a:bodyPr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2EFD976-C5CA-480B-B8F7-E73F2ABBE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DBED2CB-9085-4736-A1E8-FB3F665EFAF2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7827179-6A8A-47F3-8037-7B8C42B45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none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A24F802-7253-49DB-B6FC-6AF989A24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20" name="Masterfeld-Info-EN" hidden="1">
            <a:extLst>
              <a:ext uri="{FF2B5EF4-FFF2-40B4-BE49-F238E27FC236}">
                <a16:creationId xmlns:a16="http://schemas.microsoft.com/office/drawing/2014/main" id="{63C8CB2F-035C-4CB6-93E3-48DA762E26BE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/>
            <a:r>
              <a:rPr lang="en-US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1" name="Masterfeld-Info-DE">
            <a:extLst>
              <a:ext uri="{FF2B5EF4-FFF2-40B4-BE49-F238E27FC236}">
                <a16:creationId xmlns:a16="http://schemas.microsoft.com/office/drawing/2014/main" id="{9A1A26F0-BCA3-4120-BAAE-83B1A6C402F2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64301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orient="horz" pos="1933" userDrawn="1">
          <p15:clr>
            <a:srgbClr val="FBAE40"/>
          </p15:clr>
        </p15:guide>
        <p15:guide id="4" orient="horz" pos="349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(silver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Gradient">
            <a:extLst>
              <a:ext uri="{FF2B5EF4-FFF2-40B4-BE49-F238E27FC236}">
                <a16:creationId xmlns:a16="http://schemas.microsoft.com/office/drawing/2014/main" id="{28F65985-8FB8-B0C6-074A-496A88E3DF23}"/>
              </a:ext>
            </a:extLst>
          </p:cNvPr>
          <p:cNvSpPr/>
          <p:nvPr userDrawn="1"/>
        </p:nvSpPr>
        <p:spPr>
          <a:xfrm>
            <a:off x="0" y="-1"/>
            <a:ext cx="12192000" cy="6668792"/>
          </a:xfrm>
          <a:custGeom>
            <a:avLst/>
            <a:gdLst>
              <a:gd name="connsiteX0" fmla="*/ 192220 w 12192000"/>
              <a:gd name="connsiteY0" fmla="*/ 189210 h 6668792"/>
              <a:gd name="connsiteX1" fmla="*/ 11999779 w 12192000"/>
              <a:gd name="connsiteY1" fmla="*/ 189210 h 6668792"/>
              <a:gd name="connsiteX2" fmla="*/ 11999779 w 12192000"/>
              <a:gd name="connsiteY2" fmla="*/ 6668792 h 6668792"/>
              <a:gd name="connsiteX3" fmla="*/ 192220 w 12192000"/>
              <a:gd name="connsiteY3" fmla="*/ 6668792 h 6668792"/>
              <a:gd name="connsiteX4" fmla="*/ 0 w 12192000"/>
              <a:gd name="connsiteY4" fmla="*/ 0 h 6668792"/>
              <a:gd name="connsiteX5" fmla="*/ 12192000 w 12192000"/>
              <a:gd name="connsiteY5" fmla="*/ 0 h 6668792"/>
              <a:gd name="connsiteX6" fmla="*/ 12192000 w 12192000"/>
              <a:gd name="connsiteY6" fmla="*/ 1 h 6668792"/>
              <a:gd name="connsiteX7" fmla="*/ 0 w 12192000"/>
              <a:gd name="connsiteY7" fmla="*/ 1 h 6668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668792">
                <a:moveTo>
                  <a:pt x="192220" y="189210"/>
                </a:moveTo>
                <a:lnTo>
                  <a:pt x="11999779" y="189210"/>
                </a:lnTo>
                <a:lnTo>
                  <a:pt x="11999779" y="6668792"/>
                </a:lnTo>
                <a:lnTo>
                  <a:pt x="192220" y="666879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gradFill>
            <a:gsLst>
              <a:gs pos="15000">
                <a:srgbClr val="747474"/>
              </a:gs>
              <a:gs pos="50000">
                <a:srgbClr val="D9D9D9"/>
              </a:gs>
              <a:gs pos="85000">
                <a:srgbClr val="747474"/>
              </a:gs>
            </a:gsLst>
            <a:lin ang="12600000" scaled="0"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12" name="LOGO">
            <a:extLst>
              <a:ext uri="{FF2B5EF4-FFF2-40B4-BE49-F238E27FC236}">
                <a16:creationId xmlns:a16="http://schemas.microsoft.com/office/drawing/2014/main" id="{3C45320A-E2BA-4297-B66E-E5C7FA6E780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1029" y="0"/>
            <a:ext cx="2463941" cy="1247904"/>
          </a:xfrm>
          <a:blipFill>
            <a:blip r:embed="rId5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spcAft>
                <a:spcPts val="0"/>
              </a:spcAft>
              <a:buNone/>
              <a:defRPr sz="800"/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" name="Titel"/>
          <p:cNvSpPr>
            <a:spLocks noGrp="1"/>
          </p:cNvSpPr>
          <p:nvPr>
            <p:ph type="ctrTitle"/>
          </p:nvPr>
        </p:nvSpPr>
        <p:spPr>
          <a:xfrm>
            <a:off x="479031" y="3236780"/>
            <a:ext cx="11232000" cy="540001"/>
          </a:xfrm>
        </p:spPr>
        <p:txBody>
          <a:bodyPr tIns="0" rIns="0" bIns="0" anchor="t" anchorCtr="0">
            <a:noAutofit/>
          </a:bodyPr>
          <a:lstStyle>
            <a:lvl1pPr algn="l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noProof="0" dirty="0"/>
              <a:t>Mastertitelformat bearbeiten</a:t>
            </a:r>
            <a:endParaRPr lang="en-US" noProof="0" dirty="0"/>
          </a:p>
        </p:txBody>
      </p:sp>
      <p:sp>
        <p:nvSpPr>
          <p:cNvPr id="3" name="Untertitel"/>
          <p:cNvSpPr>
            <a:spLocks noGrp="1"/>
          </p:cNvSpPr>
          <p:nvPr>
            <p:ph type="subTitle" idx="1"/>
          </p:nvPr>
        </p:nvSpPr>
        <p:spPr>
          <a:xfrm>
            <a:off x="479031" y="3697581"/>
            <a:ext cx="11232000" cy="1201126"/>
          </a:xfrm>
        </p:spPr>
        <p:txBody>
          <a:bodyPr tIns="0" rIns="0" bIns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280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Master-Untertitelformat bearbeiten</a:t>
            </a:r>
            <a:endParaRPr lang="en-US" noProof="0" dirty="0"/>
          </a:p>
        </p:txBody>
      </p:sp>
      <p:sp>
        <p:nvSpPr>
          <p:cNvPr id="10" name="URL"/>
          <p:cNvSpPr>
            <a:spLocks noGrp="1"/>
          </p:cNvSpPr>
          <p:nvPr>
            <p:ph type="body" sz="quarter" idx="10" hasCustomPrompt="1"/>
          </p:nvPr>
        </p:nvSpPr>
        <p:spPr>
          <a:xfrm>
            <a:off x="479030" y="6031834"/>
            <a:ext cx="3600000" cy="385498"/>
          </a:xfrm>
        </p:spPr>
        <p:txBody>
          <a:bodyPr tIns="0" bIns="0" anchor="b" anchorCtr="0">
            <a:normAutofit/>
          </a:bodyPr>
          <a:lstStyle>
            <a:lvl1pPr marL="0" indent="0">
              <a:spcAft>
                <a:spcPts val="0"/>
              </a:spcAft>
              <a:buNone/>
              <a:defRPr sz="1200" b="0"/>
            </a:lvl1pPr>
          </a:lstStyle>
          <a:p>
            <a:pPr lvl="0"/>
            <a:r>
              <a:rPr lang="en-US" noProof="0" dirty="0"/>
              <a:t>URL</a:t>
            </a:r>
          </a:p>
        </p:txBody>
      </p:sp>
      <p:sp>
        <p:nvSpPr>
          <p:cNvPr id="11" name="Division"/>
          <p:cNvSpPr>
            <a:spLocks noGrp="1"/>
          </p:cNvSpPr>
          <p:nvPr>
            <p:ph type="body" sz="quarter" idx="11" hasCustomPrompt="1"/>
          </p:nvPr>
        </p:nvSpPr>
        <p:spPr>
          <a:xfrm>
            <a:off x="6312575" y="6031834"/>
            <a:ext cx="5399283" cy="385498"/>
          </a:xfrm>
        </p:spPr>
        <p:txBody>
          <a:bodyPr tIns="0" bIns="0" anchor="b" anchorCtr="0">
            <a:normAutofit/>
          </a:bodyPr>
          <a:lstStyle>
            <a:lvl1pPr marL="0" indent="0" algn="r">
              <a:spcAft>
                <a:spcPts val="0"/>
              </a:spcAft>
              <a:buNone/>
              <a:defRPr sz="1200" b="0"/>
            </a:lvl1pPr>
          </a:lstStyle>
          <a:p>
            <a:pPr lvl="0"/>
            <a:r>
              <a:rPr lang="en-US" noProof="0" dirty="0"/>
              <a:t>Business Area Naming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67A0C63-A5EB-46AB-A583-E66646461BC4}"/>
              </a:ext>
            </a:extLst>
          </p:cNvPr>
          <p:cNvSpPr>
            <a:spLocks noGrp="1"/>
          </p:cNvSpPr>
          <p:nvPr>
            <p:ph type="dt" sz="half" idx="13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CC9A5B63-68A6-438B-ABB9-B77235E59BFB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5721C82-F930-43E7-92A6-231A902E5555}"/>
              </a:ext>
            </a:extLst>
          </p:cNvPr>
          <p:cNvSpPr>
            <a:spLocks noGrp="1"/>
          </p:cNvSpPr>
          <p:nvPr>
            <p:ph type="ftr" sz="quarter" idx="14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4F26897-6379-4214-BF4D-6851B7305396}"/>
              </a:ext>
            </a:extLst>
          </p:cNvPr>
          <p:cNvSpPr>
            <a:spLocks noGrp="1"/>
          </p:cNvSpPr>
          <p:nvPr>
            <p:ph type="sldNum" sz="quarter" idx="15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7663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378" userDrawn="1">
          <p15:clr>
            <a:srgbClr val="FBAE40"/>
          </p15:clr>
        </p15:guide>
        <p15:guide id="2" pos="30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silver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Gradient">
            <a:extLst>
              <a:ext uri="{FF2B5EF4-FFF2-40B4-BE49-F238E27FC236}">
                <a16:creationId xmlns:a16="http://schemas.microsoft.com/office/drawing/2014/main" id="{9E11AFD3-ABDC-7DEF-B6FE-6DA881453C78}"/>
              </a:ext>
            </a:extLst>
          </p:cNvPr>
          <p:cNvSpPr/>
          <p:nvPr userDrawn="1"/>
        </p:nvSpPr>
        <p:spPr>
          <a:xfrm>
            <a:off x="0" y="-1"/>
            <a:ext cx="12192000" cy="6668792"/>
          </a:xfrm>
          <a:custGeom>
            <a:avLst/>
            <a:gdLst>
              <a:gd name="connsiteX0" fmla="*/ 192220 w 12192000"/>
              <a:gd name="connsiteY0" fmla="*/ 189210 h 6668792"/>
              <a:gd name="connsiteX1" fmla="*/ 11999779 w 12192000"/>
              <a:gd name="connsiteY1" fmla="*/ 189210 h 6668792"/>
              <a:gd name="connsiteX2" fmla="*/ 11999779 w 12192000"/>
              <a:gd name="connsiteY2" fmla="*/ 6668792 h 6668792"/>
              <a:gd name="connsiteX3" fmla="*/ 192220 w 12192000"/>
              <a:gd name="connsiteY3" fmla="*/ 6668792 h 6668792"/>
              <a:gd name="connsiteX4" fmla="*/ 0 w 12192000"/>
              <a:gd name="connsiteY4" fmla="*/ 0 h 6668792"/>
              <a:gd name="connsiteX5" fmla="*/ 12192000 w 12192000"/>
              <a:gd name="connsiteY5" fmla="*/ 0 h 6668792"/>
              <a:gd name="connsiteX6" fmla="*/ 12192000 w 12192000"/>
              <a:gd name="connsiteY6" fmla="*/ 1 h 6668792"/>
              <a:gd name="connsiteX7" fmla="*/ 0 w 12192000"/>
              <a:gd name="connsiteY7" fmla="*/ 1 h 6668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668792">
                <a:moveTo>
                  <a:pt x="192220" y="189210"/>
                </a:moveTo>
                <a:lnTo>
                  <a:pt x="11999779" y="189210"/>
                </a:lnTo>
                <a:lnTo>
                  <a:pt x="11999779" y="6668792"/>
                </a:lnTo>
                <a:lnTo>
                  <a:pt x="192220" y="666879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gradFill>
            <a:gsLst>
              <a:gs pos="15000">
                <a:srgbClr val="747474"/>
              </a:gs>
              <a:gs pos="50000">
                <a:srgbClr val="D9D9D9"/>
              </a:gs>
              <a:gs pos="85000">
                <a:srgbClr val="747474"/>
              </a:gs>
            </a:gsLst>
            <a:lin ang="12600000" scaled="0"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20" name="LINE">
            <a:extLst>
              <a:ext uri="{FF2B5EF4-FFF2-40B4-BE49-F238E27FC236}">
                <a16:creationId xmlns:a16="http://schemas.microsoft.com/office/drawing/2014/main" id="{9ADE95C2-4CA0-4070-AD47-374CD8CF262D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LOGO">
            <a:extLst>
              <a:ext uri="{FF2B5EF4-FFF2-40B4-BE49-F238E27FC236}">
                <a16:creationId xmlns:a16="http://schemas.microsoft.com/office/drawing/2014/main" id="{D2ACB728-446B-4937-8AC0-60373D0D42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Inhaltsplatzhalter">
            <a:extLst>
              <a:ext uri="{FF2B5EF4-FFF2-40B4-BE49-F238E27FC236}">
                <a16:creationId xmlns:a16="http://schemas.microsoft.com/office/drawing/2014/main" id="{FE121EDF-FE60-493F-86B8-FE4CB19A38D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">
            <a:extLst>
              <a:ext uri="{FF2B5EF4-FFF2-40B4-BE49-F238E27FC236}">
                <a16:creationId xmlns:a16="http://schemas.microsoft.com/office/drawing/2014/main" id="{99371454-F3E1-4851-AC73-C0BF338B9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E8F257F-5B88-4ACD-ABA2-26F28BCF9AD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659C23E-2D37-4CD3-A6D4-76263496A394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871A4EF-D9A5-4E15-A525-F5C6BB9066A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wrap="none"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6A51C77-9C09-4406-B8B5-5074F53DC5C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23" name="MIO_LOGOPLACEHOLDER#Logo_16x9" hidden="1">
            <a:extLst>
              <a:ext uri="{FF2B5EF4-FFF2-40B4-BE49-F238E27FC236}">
                <a16:creationId xmlns:a16="http://schemas.microsoft.com/office/drawing/2014/main" id="{8F7E9996-6D29-44EE-9C57-4F7B4456539F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8" name="Masterfeld-Info-EN" hidden="1">
            <a:extLst>
              <a:ext uri="{FF2B5EF4-FFF2-40B4-BE49-F238E27FC236}">
                <a16:creationId xmlns:a16="http://schemas.microsoft.com/office/drawing/2014/main" id="{8ADD3BE1-F148-4ACF-AE9A-08728468360D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en-US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Masterfeld-Info-DE">
            <a:extLst>
              <a:ext uri="{FF2B5EF4-FFF2-40B4-BE49-F238E27FC236}">
                <a16:creationId xmlns:a16="http://schemas.microsoft.com/office/drawing/2014/main" id="{6117A13A-B689-4EF7-B801-0A83C6A33513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9835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orange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orange">
            <a:extLst>
              <a:ext uri="{FF2B5EF4-FFF2-40B4-BE49-F238E27FC236}">
                <a16:creationId xmlns:a16="http://schemas.microsoft.com/office/drawing/2014/main" id="{D3180DD4-134D-F1CE-389C-73A3E851DE10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8" name="LINE">
            <a:extLst>
              <a:ext uri="{FF2B5EF4-FFF2-40B4-BE49-F238E27FC236}">
                <a16:creationId xmlns:a16="http://schemas.microsoft.com/office/drawing/2014/main" id="{F9705C98-CC80-5FC7-8727-7DC859E9492B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LOGO">
            <a:extLst>
              <a:ext uri="{FF2B5EF4-FFF2-40B4-BE49-F238E27FC236}">
                <a16:creationId xmlns:a16="http://schemas.microsoft.com/office/drawing/2014/main" id="{6F2C2FD5-CB0D-47C0-B487-9C6D2DA429C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14"/>
          <p:cNvSpPr/>
          <p:nvPr/>
        </p:nvSpPr>
        <p:spPr>
          <a:xfrm>
            <a:off x="10128448" y="404283"/>
            <a:ext cx="1680352" cy="768467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133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Inhaltsplatzhalter">
            <a:extLst>
              <a:ext uri="{FF2B5EF4-FFF2-40B4-BE49-F238E27FC236}">
                <a16:creationId xmlns:a16="http://schemas.microsoft.com/office/drawing/2014/main" id="{E50BA2E4-AA81-4E1F-A271-8D38B04809F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0" indent="0">
              <a:buClr>
                <a:schemeClr val="bg1"/>
              </a:buClr>
              <a:buNone/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itel">
            <a:extLst>
              <a:ext uri="{FF2B5EF4-FFF2-40B4-BE49-F238E27FC236}">
                <a16:creationId xmlns:a16="http://schemas.microsoft.com/office/drawing/2014/main" id="{ABA3C9F2-E253-421F-945D-D68861922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A5E2D15-C009-4FDB-9B00-1548F6BA3A6F}"/>
              </a:ext>
            </a:extLst>
          </p:cNvPr>
          <p:cNvSpPr>
            <a:spLocks noGrp="1"/>
          </p:cNvSpPr>
          <p:nvPr userDrawn="1">
            <p:ph type="dt" sz="half" idx="14"/>
          </p:nvPr>
        </p:nvSpPr>
        <p:spPr/>
        <p:txBody>
          <a:bodyPr/>
          <a:lstStyle/>
          <a:p>
            <a:fld id="{BCA489C7-A594-4E29-850B-6B654FE432E5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86E1F51-D643-4C65-8E83-604E901D66AD}"/>
              </a:ext>
            </a:extLst>
          </p:cNvPr>
          <p:cNvSpPr>
            <a:spLocks noGrp="1"/>
          </p:cNvSpPr>
          <p:nvPr userDrawn="1">
            <p:ph type="ftr" sz="quarter" idx="15"/>
          </p:nvPr>
        </p:nvSpPr>
        <p:spPr/>
        <p:txBody>
          <a:bodyPr wrap="none"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493F323-E16D-49FB-9BEE-1C18713D002E}"/>
              </a:ext>
            </a:extLst>
          </p:cNvPr>
          <p:cNvSpPr>
            <a:spLocks noGrp="1"/>
          </p:cNvSpPr>
          <p:nvPr userDrawn="1"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23" name="MIO_LOGOPLACEHOLDER#Logo_16x9" hidden="1">
            <a:extLst>
              <a:ext uri="{FF2B5EF4-FFF2-40B4-BE49-F238E27FC236}">
                <a16:creationId xmlns:a16="http://schemas.microsoft.com/office/drawing/2014/main" id="{36AB968B-E423-45A9-BCC2-8AD32505936A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22" name="Masterfeld-Info-EN" hidden="1">
            <a:extLst>
              <a:ext uri="{FF2B5EF4-FFF2-40B4-BE49-F238E27FC236}">
                <a16:creationId xmlns:a16="http://schemas.microsoft.com/office/drawing/2014/main" id="{996E05B2-83A1-400D-A463-B999FC263A07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en-US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Masterfeld-Info-DE">
            <a:extLst>
              <a:ext uri="{FF2B5EF4-FFF2-40B4-BE49-F238E27FC236}">
                <a16:creationId xmlns:a16="http://schemas.microsoft.com/office/drawing/2014/main" id="{CF480D26-C60C-4C50-9F47-EEF1AD535616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897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9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">
            <a:extLst>
              <a:ext uri="{FF2B5EF4-FFF2-40B4-BE49-F238E27FC236}">
                <a16:creationId xmlns:a16="http://schemas.microsoft.com/office/drawing/2014/main" id="{1089BDB9-B70F-4B87-A3C1-AFE761FA68B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504B9673-B248-485B-A90A-7C5253EC8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32F9D74A-FBE0-425D-9642-995123835A75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B1A2FDF6-8AAC-42C2-B82E-B40216FF875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8DE2DAA-4296-4DAC-AC59-288A259B8654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A036148D-1B47-4087-B29F-F00F7B04920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wrap="none"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04676A97-9226-4BB9-8B7A-F7CFB8DBDB4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5" name="Masterfeld-Info-EN" hidden="1">
            <a:extLst>
              <a:ext uri="{FF2B5EF4-FFF2-40B4-BE49-F238E27FC236}">
                <a16:creationId xmlns:a16="http://schemas.microsoft.com/office/drawing/2014/main" id="{EEF778DA-E0EE-4093-99DB-035C86533F96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en-US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Masterfeld-Info-DE">
            <a:extLst>
              <a:ext uri="{FF2B5EF4-FFF2-40B4-BE49-F238E27FC236}">
                <a16:creationId xmlns:a16="http://schemas.microsoft.com/office/drawing/2014/main" id="{86138459-E6AF-4839-ABCB-413775F4F2B2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6322388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957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black">
            <a:extLst>
              <a:ext uri="{FF2B5EF4-FFF2-40B4-BE49-F238E27FC236}">
                <a16:creationId xmlns:a16="http://schemas.microsoft.com/office/drawing/2014/main" id="{D370DEE8-A4DC-3F63-45A2-08AE780C043B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24" name="LINE">
            <a:extLst>
              <a:ext uri="{FF2B5EF4-FFF2-40B4-BE49-F238E27FC236}">
                <a16:creationId xmlns:a16="http://schemas.microsoft.com/office/drawing/2014/main" id="{120426E5-1979-46F0-BD1F-FD44148F322E}"/>
              </a:ext>
            </a:extLst>
          </p:cNvPr>
          <p:cNvCxnSpPr>
            <a:cxnSpLocks/>
          </p:cNvCxnSpPr>
          <p:nvPr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LOGO">
            <a:extLst>
              <a:ext uri="{FF2B5EF4-FFF2-40B4-BE49-F238E27FC236}">
                <a16:creationId xmlns:a16="http://schemas.microsoft.com/office/drawing/2014/main" id="{1097DCF4-F995-94B8-5C90-13EBC4A0026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ctangle 14"/>
          <p:cNvSpPr/>
          <p:nvPr/>
        </p:nvSpPr>
        <p:spPr>
          <a:xfrm>
            <a:off x="10128448" y="404283"/>
            <a:ext cx="1680352" cy="768467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133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Titel">
            <a:extLst>
              <a:ext uri="{FF2B5EF4-FFF2-40B4-BE49-F238E27FC236}">
                <a16:creationId xmlns:a16="http://schemas.microsoft.com/office/drawing/2014/main" id="{BCD1A06E-AAB2-4C3E-A402-65E534D6F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Inhaltsplatzhalter">
            <a:extLst>
              <a:ext uri="{FF2B5EF4-FFF2-40B4-BE49-F238E27FC236}">
                <a16:creationId xmlns:a16="http://schemas.microsoft.com/office/drawing/2014/main" id="{A55251EB-B21B-4850-B76F-AAD6E6E60C0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62DFF7A-1236-45A6-ACE4-75231ABABA5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F8B0B1-36F4-4F90-9A02-5E4CC16E2223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61B5F2B-696D-4DE1-BB26-30ED340A4B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wrap="none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5E1E73-D2B4-4E9D-8CDE-9AC3F0D5104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23" name="MIO_LOGOPLACEHOLDER#Logo_16x9" hidden="1">
            <a:extLst>
              <a:ext uri="{FF2B5EF4-FFF2-40B4-BE49-F238E27FC236}">
                <a16:creationId xmlns:a16="http://schemas.microsoft.com/office/drawing/2014/main" id="{B5313518-8381-4EBE-B966-3FB299AE8895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9" name="Masterfeld-Info-EN" hidden="1">
            <a:extLst>
              <a:ext uri="{FF2B5EF4-FFF2-40B4-BE49-F238E27FC236}">
                <a16:creationId xmlns:a16="http://schemas.microsoft.com/office/drawing/2014/main" id="{18CBC18A-FC62-4289-A030-0876F5817403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en-US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Masterfeld-Info-DE">
            <a:extLst>
              <a:ext uri="{FF2B5EF4-FFF2-40B4-BE49-F238E27FC236}">
                <a16:creationId xmlns:a16="http://schemas.microsoft.com/office/drawing/2014/main" id="{95CCFAAE-8CB0-4A54-AC17-BCEAE83BCC5C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44949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959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grey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grey">
            <a:extLst>
              <a:ext uri="{FF2B5EF4-FFF2-40B4-BE49-F238E27FC236}">
                <a16:creationId xmlns:a16="http://schemas.microsoft.com/office/drawing/2014/main" id="{AD33C3F7-681A-E931-F8CA-FC3FFB234C18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9" name="LINE">
            <a:extLst>
              <a:ext uri="{FF2B5EF4-FFF2-40B4-BE49-F238E27FC236}">
                <a16:creationId xmlns:a16="http://schemas.microsoft.com/office/drawing/2014/main" id="{E8048306-1449-4B3E-86B4-0D77AB9A4584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LOGO">
            <a:extLst>
              <a:ext uri="{FF2B5EF4-FFF2-40B4-BE49-F238E27FC236}">
                <a16:creationId xmlns:a16="http://schemas.microsoft.com/office/drawing/2014/main" id="{97F6EC92-8884-375C-DA84-BBD133F88B2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ctangle 14"/>
          <p:cNvSpPr/>
          <p:nvPr/>
        </p:nvSpPr>
        <p:spPr>
          <a:xfrm>
            <a:off x="10128448" y="404283"/>
            <a:ext cx="1680352" cy="768467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133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Titel">
            <a:extLst>
              <a:ext uri="{FF2B5EF4-FFF2-40B4-BE49-F238E27FC236}">
                <a16:creationId xmlns:a16="http://schemas.microsoft.com/office/drawing/2014/main" id="{BCD1A06E-AAB2-4C3E-A402-65E534D6F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Inhaltsplatzhalter">
            <a:extLst>
              <a:ext uri="{FF2B5EF4-FFF2-40B4-BE49-F238E27FC236}">
                <a16:creationId xmlns:a16="http://schemas.microsoft.com/office/drawing/2014/main" id="{A55251EB-B21B-4850-B76F-AAD6E6E60C0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62DFF7A-1236-45A6-ACE4-75231ABABA5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5BCAD34-528A-4140-A569-E86EBC5415FB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61B5F2B-696D-4DE1-BB26-30ED340A4B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wrap="none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5E1E73-D2B4-4E9D-8CDE-9AC3F0D5104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3" name="MIO_LOGOPLACEHOLDER#Logo_16x9" hidden="1">
            <a:extLst>
              <a:ext uri="{FF2B5EF4-FFF2-40B4-BE49-F238E27FC236}">
                <a16:creationId xmlns:a16="http://schemas.microsoft.com/office/drawing/2014/main" id="{B5313518-8381-4EBE-B966-3FB299AE8895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bg2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9" name="Masterfeld-Info-EN" hidden="1">
            <a:extLst>
              <a:ext uri="{FF2B5EF4-FFF2-40B4-BE49-F238E27FC236}">
                <a16:creationId xmlns:a16="http://schemas.microsoft.com/office/drawing/2014/main" id="{18CBC18A-FC62-4289-A030-0876F5817403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en-US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Masterfeld-Info-DE">
            <a:extLst>
              <a:ext uri="{FF2B5EF4-FFF2-40B4-BE49-F238E27FC236}">
                <a16:creationId xmlns:a16="http://schemas.microsoft.com/office/drawing/2014/main" id="{95CCFAAE-8CB0-4A54-AC17-BCEAE83BCC5C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1681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959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(silver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Gradient">
            <a:extLst>
              <a:ext uri="{FF2B5EF4-FFF2-40B4-BE49-F238E27FC236}">
                <a16:creationId xmlns:a16="http://schemas.microsoft.com/office/drawing/2014/main" id="{3CA5E52E-0280-E332-B876-A07F1C3EB5DC}"/>
              </a:ext>
            </a:extLst>
          </p:cNvPr>
          <p:cNvSpPr/>
          <p:nvPr userDrawn="1"/>
        </p:nvSpPr>
        <p:spPr>
          <a:xfrm>
            <a:off x="0" y="-1"/>
            <a:ext cx="12192000" cy="6668792"/>
          </a:xfrm>
          <a:custGeom>
            <a:avLst/>
            <a:gdLst>
              <a:gd name="connsiteX0" fmla="*/ 192220 w 12192000"/>
              <a:gd name="connsiteY0" fmla="*/ 189210 h 6668792"/>
              <a:gd name="connsiteX1" fmla="*/ 11999779 w 12192000"/>
              <a:gd name="connsiteY1" fmla="*/ 189210 h 6668792"/>
              <a:gd name="connsiteX2" fmla="*/ 11999779 w 12192000"/>
              <a:gd name="connsiteY2" fmla="*/ 6668792 h 6668792"/>
              <a:gd name="connsiteX3" fmla="*/ 192220 w 12192000"/>
              <a:gd name="connsiteY3" fmla="*/ 6668792 h 6668792"/>
              <a:gd name="connsiteX4" fmla="*/ 0 w 12192000"/>
              <a:gd name="connsiteY4" fmla="*/ 0 h 6668792"/>
              <a:gd name="connsiteX5" fmla="*/ 12192000 w 12192000"/>
              <a:gd name="connsiteY5" fmla="*/ 0 h 6668792"/>
              <a:gd name="connsiteX6" fmla="*/ 12192000 w 12192000"/>
              <a:gd name="connsiteY6" fmla="*/ 1 h 6668792"/>
              <a:gd name="connsiteX7" fmla="*/ 0 w 12192000"/>
              <a:gd name="connsiteY7" fmla="*/ 1 h 6668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668792">
                <a:moveTo>
                  <a:pt x="192220" y="189210"/>
                </a:moveTo>
                <a:lnTo>
                  <a:pt x="11999779" y="189210"/>
                </a:lnTo>
                <a:lnTo>
                  <a:pt x="11999779" y="6668792"/>
                </a:lnTo>
                <a:lnTo>
                  <a:pt x="192220" y="666879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gradFill>
            <a:gsLst>
              <a:gs pos="15000">
                <a:srgbClr val="747474"/>
              </a:gs>
              <a:gs pos="50000">
                <a:srgbClr val="D9D9D9"/>
              </a:gs>
              <a:gs pos="85000">
                <a:srgbClr val="747474"/>
              </a:gs>
            </a:gsLst>
            <a:lin ang="12600000" scaled="0"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13" name="Titel">
            <a:extLst>
              <a:ext uri="{FF2B5EF4-FFF2-40B4-BE49-F238E27FC236}">
                <a16:creationId xmlns:a16="http://schemas.microsoft.com/office/drawing/2014/main" id="{DF99382E-AD18-4B6E-8AFB-BB0574C2E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365214"/>
            <a:ext cx="11375997" cy="9359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4EE909-392A-4A41-8F70-E55B66B0DB98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FBF7F15B-E21D-4B9B-BD95-79511D2D9BBA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60C2CE3-CF11-42A7-AB6C-C3A40CD0B693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6899C6F-89AE-4B23-8D0B-77A3F144F2E3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5969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ags" Target="../tags/tag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Black Line"/>
          <p:cNvCxnSpPr>
            <a:cxnSpLocks/>
          </p:cNvCxnSpPr>
          <p:nvPr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LOGO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07988" y="379498"/>
            <a:ext cx="11375997" cy="935994"/>
          </a:xfrm>
          <a:prstGeom prst="rect">
            <a:avLst/>
          </a:prstGeom>
        </p:spPr>
        <p:txBody>
          <a:bodyPr vert="horz" lIns="0" tIns="25200" rIns="91440" bIns="0" rtlCol="0" anchor="t" anchorCtr="0">
            <a:noAutofit/>
          </a:bodyPr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07987" y="1520791"/>
            <a:ext cx="11375997" cy="4571270"/>
          </a:xfrm>
          <a:prstGeom prst="rect">
            <a:avLst/>
          </a:prstGeom>
        </p:spPr>
        <p:txBody>
          <a:bodyPr vert="horz" lIns="0" tIns="18000" rIns="0" bIns="18000" rtlCol="0">
            <a:normAutofit/>
          </a:bodyPr>
          <a:lstStyle/>
          <a:p>
            <a:pPr lvl="0"/>
            <a:r>
              <a:rPr lang="de-DE" noProof="0" dirty="0"/>
              <a:t>Textmasterformate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9696422" y="6422400"/>
            <a:ext cx="972000" cy="150440"/>
          </a:xfrm>
          <a:prstGeom prst="rect">
            <a:avLst/>
          </a:prstGeom>
        </p:spPr>
        <p:txBody>
          <a:bodyPr vert="horz" wrap="none" lIns="0" tIns="0" rIns="0" bIns="0" rtlCol="0" anchor="ctr" anchorCtr="0"/>
          <a:lstStyle>
            <a:lvl1pPr algn="r"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fld id="{196BDD4D-DDF6-4082-B6EF-85418717550C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26" name="Foliennummernplatzhalter 25"/>
          <p:cNvSpPr>
            <a:spLocks noGrp="1"/>
          </p:cNvSpPr>
          <p:nvPr>
            <p:ph type="sldNum" sz="quarter" idx="4"/>
          </p:nvPr>
        </p:nvSpPr>
        <p:spPr>
          <a:xfrm>
            <a:off x="11280576" y="6422400"/>
            <a:ext cx="503411" cy="150440"/>
          </a:xfrm>
          <a:prstGeom prst="rect">
            <a:avLst/>
          </a:prstGeom>
        </p:spPr>
        <p:txBody>
          <a:bodyPr vert="horz" wrap="none" lIns="0" tIns="0" rIns="0" bIns="0" rtlCol="0" anchor="ctr" anchorCtr="0"/>
          <a:lstStyle>
            <a:lvl1pPr algn="r">
              <a:defRPr sz="800" b="1">
                <a:solidFill>
                  <a:schemeClr val="tx1"/>
                </a:solidFill>
                <a:latin typeface="+mn-lt"/>
              </a:defRPr>
            </a:lvl1pPr>
          </a:lstStyle>
          <a:p>
            <a:fld id="{ADA48181-2C78-49CB-8C52-912A07842C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empower - DO NOT DELETE!!!"/>
          <p:cNvSpPr/>
          <p:nvPr>
            <p:custDataLst>
              <p:tags r:id="rId30"/>
            </p:custDataLst>
          </p:nvPr>
        </p:nvSpPr>
        <p:spPr>
          <a:xfrm>
            <a:off x="0" y="0"/>
            <a:ext cx="0" cy="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2133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empower - DO NOT DELETE!!!" hidden="1"/>
          <p:cNvSpPr/>
          <p:nvPr>
            <p:custDataLst>
              <p:tags r:id="rId31"/>
            </p:custDataLst>
          </p:nvPr>
        </p:nvSpPr>
        <p:spPr>
          <a:xfrm>
            <a:off x="0" y="0"/>
            <a:ext cx="0" cy="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2133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254704-E119-42D2-B731-CE591F07E0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836000" y="6422400"/>
            <a:ext cx="2520000" cy="15044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Author © Continental AG </a:t>
            </a:r>
            <a:endParaRPr lang="de-DE" dirty="0"/>
          </a:p>
        </p:txBody>
      </p:sp>
      <p:sp>
        <p:nvSpPr>
          <p:cNvPr id="6" name="MSIPCMContentMarking" descr="{&quot;HashCode&quot;:442047029,&quot;Placement&quot;:&quot;Footer&quot;,&quot;Top&quot;:519.343,&quot;Left&quot;:453.295349,&quot;SlideWidth&quot;:960,&quot;SlideHeight&quot;:540}">
            <a:extLst>
              <a:ext uri="{FF2B5EF4-FFF2-40B4-BE49-F238E27FC236}">
                <a16:creationId xmlns:a16="http://schemas.microsoft.com/office/drawing/2014/main" id="{58732417-7DB4-4ACB-9755-C3AEED9BC685}"/>
              </a:ext>
            </a:extLst>
          </p:cNvPr>
          <p:cNvSpPr txBox="1"/>
          <p:nvPr userDrawn="1"/>
        </p:nvSpPr>
        <p:spPr>
          <a:xfrm>
            <a:off x="5756851" y="6595656"/>
            <a:ext cx="678298" cy="262344"/>
          </a:xfrm>
          <a:prstGeom prst="rect">
            <a:avLst/>
          </a:prstGeom>
        </p:spPr>
        <p:txBody>
          <a:bodyPr vert="horz" wrap="square" lIns="0" tIns="0" rIns="0" bIns="0" rtlCol="0" anchor="ctr" anchorCtr="1">
            <a:noAutofit/>
          </a:bodyPr>
          <a:lstStyle/>
          <a:p>
            <a:pPr algn="ctr" defTabSz="900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srgbClr val="000000"/>
                </a:solidFill>
                <a:latin typeface="+mn-lt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1423532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78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  <p:sldLayoutId id="2147483767" r:id="rId18"/>
    <p:sldLayoutId id="2147483777" r:id="rId19"/>
    <p:sldLayoutId id="2147483768" r:id="rId20"/>
    <p:sldLayoutId id="2147483769" r:id="rId21"/>
    <p:sldLayoutId id="2147483770" r:id="rId22"/>
    <p:sldLayoutId id="2147483771" r:id="rId23"/>
    <p:sldLayoutId id="2147483772" r:id="rId24"/>
    <p:sldLayoutId id="2147483773" r:id="rId25"/>
    <p:sldLayoutId id="2147483774" r:id="rId26"/>
    <p:sldLayoutId id="2147483775" r:id="rId27"/>
    <p:sldLayoutId id="2147483776" r:id="rId28"/>
  </p:sldLayoutIdLst>
  <p:transition>
    <p:fade/>
  </p:transition>
  <p:hf hdr="0"/>
  <p:txStyles>
    <p:titleStyle>
      <a:lvl1pPr algn="l" defTabSz="1219170" rtl="0" eaLnBrk="1" latinLnBrk="0" hangingPunct="1">
        <a:lnSpc>
          <a:spcPct val="95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Arial" pitchFamily="34" charset="0"/>
        </a:defRPr>
      </a:lvl1pPr>
    </p:titleStyle>
    <p:bodyStyle>
      <a:lvl1pPr marL="180975" indent="-180975" algn="l" defTabSz="9000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itchFamily="34" charset="0"/>
        <a:buChar char="›"/>
        <a:defRPr sz="18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360000" indent="-180975" algn="l" defTabSz="9000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itchFamily="34" charset="0"/>
        <a:buChar char="›"/>
        <a:defRPr sz="18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540000" indent="-180000" algn="l" defTabSz="9000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itchFamily="34" charset="0"/>
        <a:buChar char="›"/>
        <a:defRPr sz="18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720000" indent="-180975" algn="l" defTabSz="9000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itchFamily="34" charset="0"/>
        <a:buChar char="›"/>
        <a:defRPr sz="18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898525" indent="-180975" algn="l" defTabSz="9000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itchFamily="34" charset="0"/>
        <a:buChar char="›"/>
        <a:defRPr sz="18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900000" indent="-180000" algn="l" defTabSz="9000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900000" indent="-180000" algn="l" defTabSz="9000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900000" indent="-180000" algn="l" defTabSz="9000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900000" indent="-180000" algn="l" defTabSz="9000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9">
          <p15:clr>
            <a:srgbClr val="F26B43"/>
          </p15:clr>
        </p15:guide>
        <p15:guide id="2" pos="121">
          <p15:clr>
            <a:srgbClr val="F26B43"/>
          </p15:clr>
        </p15:guide>
        <p15:guide id="3" pos="7559">
          <p15:clr>
            <a:srgbClr val="F26B43"/>
          </p15:clr>
        </p15:guide>
        <p15:guide id="4" orient="horz" pos="420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DBD0DBE5-CBC6-4670-940E-822E5C82A6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3C17B8A7-A049-4E55-8BB6-FE65D84D03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1B25D8B-9E46-44C8-88AA-2C1951C002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9501670-02A5-4AC1-B77A-51D5FA95F39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D85B7BF1-F986-4759-B0F4-BD520CAA50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3DB28236-3A0C-42E6-AEC2-55C32CD1D3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7" name="Fußzeilenplatzhalter 16">
            <a:extLst>
              <a:ext uri="{FF2B5EF4-FFF2-40B4-BE49-F238E27FC236}">
                <a16:creationId xmlns:a16="http://schemas.microsoft.com/office/drawing/2014/main" id="{3CF33053-AB9F-4996-9652-30FFC723BED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192000" y="6858000"/>
            <a:ext cx="0" cy="0"/>
          </a:xfrm>
        </p:spPr>
        <p:txBody>
          <a:bodyPr/>
          <a:lstStyle/>
          <a:p>
            <a:r>
              <a:rPr lang="de-DE"/>
              <a:t>Author © Continental AG 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A7A22DF9-2E0E-4301-BDB0-B24F05BE7AE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2192000" y="6858000"/>
            <a:ext cx="0" cy="0"/>
          </a:xfrm>
        </p:spPr>
        <p:txBody>
          <a:bodyPr/>
          <a:lstStyle/>
          <a:p>
            <a:fld id="{ADA48181-2C78-49CB-8C52-912A07842C2E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F44DA6D-0EB5-B00A-F1DD-1CD4414CBE8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318472A-042A-4318-8F82-3ADF1035ACB9}" type="datetime1">
              <a:rPr lang="de-DE" smtClean="0"/>
              <a:pPr/>
              <a:t>30.03.2023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385041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7917EF8-38B1-F887-2D71-755D8557FEF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75BFC65-AE43-F14D-270C-CD9DDE520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8610FD-FC7A-5002-0E0C-58D7AF1D181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Author © Continental AG 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30051D-40FC-5EF8-54E6-E6ECEBC257B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24A67F7-E2F4-D998-32BB-2BECD907FF0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8DE2DAA-4296-4DAC-AC59-288A259B8654}" type="datetime1">
              <a:rPr lang="de-DE" smtClean="0"/>
              <a:pPr/>
              <a:t>30.03.2023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0669120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HANGETRACKING" val="true"/>
  <p:tag name="UNDO_REDO_REVISION" val="0"/>
  <p:tag name="EMPOWERCHARTSPROPERTIES_B_0" val="AAAAAAH//////////wEAAAAAAAAAAAAAACoqIFRoaXMgaXMgYSBMaXRlREIgZmlsZSAqKgcEAP////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//////////AQAAAAAAAAAAAAAAEQAAAFByb3BlcnR5RG9jdW1lbnRzAgAAAAAAAAAFAAAACQAAAF9pZD0kLl9pZAEDAAAAAAADAAAAAQADAAAAIwAAAENvbWJpSW5kZXg9JC5OYW1lICsgJ18nICsgJC5WZXJzaW9uAQQAAAAAAAQAAAABAAQAAAA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MBAQEBAQEBAQEBAQEBAQIAAAAAAAAAAwAAAAMAAAAA/////wQASwwAAAAAAAAAAAAAIAD///////////////8AAAD///////////////8DAAAAAg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BACAA////////////////AAAO////////Aw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gABAP///////wQAAAACABAACzuQ0kHgCWJPnlJuhAtB2CsFAAAAAAADAAAAAAADAAAAAwADAAEA////////BAAAAAMAEAALS6Phu86B50KuXm/g1JCmAgUAAAABAAMAAAACAAMAAAA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////8EABQMAAAAAAAAAAAAACAB////////////////AAAA////////////////BAAAAAMA////////BAAAAAMA////////BA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QAgAf///////////////wAADv///////wQAAAACAP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wIAAQEDAAAAAgD///////8aAAZMaW5rZWRTaGFwZXNEYXRhUHJvcGVydHlfMAUAAAAAAAQAAAADAAQAAAABAAMAAwEDAAAAAwD///////8lAAZMaW5rZWRTaGFwZVByZXNlbnRhdGlvblNldHRpbmdzRGF0YV8wBQAAAAEABAAAAAAABAAAAAIABAAAAAAA////////BAAAAAAA////////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/////AgC3DgAAAAAAAAAAAAD/////gwCDAAAABV9pZAAQAAAABDuQ0kHgCWJPnlJuhAtB2CsDRGF0YQAbAAAABExpbmtlZFNoYXBlRGF0YQAFAAAAAAACTmFtZQAZAAAATGlua2VkU2hhcGVzRGF0YVByb3BlcnR5ABBWZXJzaW9uAAAAAAAJTGFzdFdyaXRlAPNb0vh3AQAAAAEA/////50AnQAAAAVfaWQAEAAAAARLo+G7zoHnQq5eb+DUkKYCA0RhdGEAKgAAAAhQcmVzZW50YXRpb25TY2FubmVkRm9yTGlua2VkU2hhcGVzAAEAAk5hbWUAJAAAAExpbmtlZFNoYXBlUHJlc2VudGF0aW9uU2V0dGluZ3NEYXRhABBWZXJzaW9uAAAAAAAJTGFzdFdyaXRlAFdc0vh3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/>
  <p:tag name="EMPOWERCHARTSPROPERTIES_SLOT" val="B"/>
  <p:tag name="EMPOWERCHARTSPROPERTIES_B_LENGTH" val="24576"/>
  <p:tag name="MIO_PRESENTATION_LANGUAGE" val="103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BULLET_IMAGE_BINARY_DATA" val="R0lGODlh4AHgAeZ/AP+WAf/Mk/2YAP+vOP3guf+rMf716vz///6cAP725f/VqP6aBP2rMP/fvP/Upfz++//nxf7q0P6YBf/69f+yQv+uMP+1TP/8/f+wOP3s0fyYAv6wOv768v/Tqfv//fvVpv6yRfyZAP+YBv388vyqMP6aBv/UqfyaA/+WBeGaAP/fwP/q0/+ZCP+0Rf/6+OKYAv7KkfyuMP/s1P6cBP/29f+4U/6ZAP6ZAf+YAf+aAP/+/////f+aAv+ZAv2aAP7///+YAP+sMP6bAP7+/v6sMP6sMf6aAP6ZA/+YA/2aAf/9/v7+/P+tMP+bAP6bAv/9///+/P7//f7+//7/+v//+/2tMP+bAfybAP/++v//+v+aBP2wOv3++fyaAf+bBP7/+/39/f/+/f2ZBf/n1v79///8///9+P2bBvnXp/v/+v3Xqv/37P39//78//2vOP/Xpv79+//Vqv2bBP+XA/+xOv+aAf/++/+3T/+ZBP2bAPqbAf/Ur//QmP////+ZAP///yH5BAEAAH8ALAAAAADgAeABAAf/gH+Cg4SFhoeIiYqLjI2Oj5CRkpOUlZaXmJmam5ydnp+goaKjpKWmp6ipqqusra6vsLGys7S1tre4ubq7vL2+v8DBwsPExcbHyMnKy8zNzs/Q0dLT1NXW19jZ2tvc3d7f4OHi4+Tl5ufopRQFBUEFRCDs8vP09fb0TAxERen9/v+CiggcOJCJDT85gPDwc6Ohw4cQI0p8iKTHgg1MCugjwoRCkA0AQ4qUxg5DlSJBBhCxwbKljRs9fPDoouWGy5s4c+p06SdJDh9GfPgI8TNHAQpEBrBLOrKpU14MKtTYV6AIjhA4gCDAoRPJkRw4klxZuLOsWZZ+DiK84afHERta//wIwPGThxEeQTDkdfe0r99U74hUJWLET1g/iG8cORJCLeLHfowI6GFDAEMeODJr3sy5s+fNTnLcuPvSDxDGPkRoeMlVy1sgSG5UGRCEY4G/uHNfUhqESRDHkIMLH068uPHjyJMHD8K8wAAGuqNLL4RhaYUbTSrjUM69u/fv3ZsAUbpuwPTzTgVGLfDyRogbQngkAU+/vn3uThD6EZKDSJUgVViA3oDmUBBDAb4Z0cMNom2HWUNc3SfhhBLiYIQQfhzRgxE51MREBUWYR+CI2xTBxBZFvOVDQvxZdgMPNiCBAIMU1mhjdw9mx6ENOPQgxA1AbEBESiQWKU0FBVSBQf8IfmAWF0NAKOaDDRy2FQJlN2appXBNOLGdFUAs0IMfXtwgghYCiBZiBRUIaOSbxgyAwZA4CLAQW6YhZpcNOWQHxHZHOEHUloRuCUQSDTkRY2k2CAFEDgeZycMATGDAD5yY8tJOkjjwACkPQODhxA1OvMWWlzROGRMQJTxZ6KsT3uDDo3HhIJ4IfPqwXQk2ZIfQQUUQQQRImRYrywbMBQHrsswym4MfGBFr7LSAMdfstdhuCR+flppI7behUMoEE/Fla+659y3UA11NGBFEEc6BKy8mHymLGRJdoKvvvspRBukROMzQQ6j+UTDvwY9UkE8QCeVHI78QRxwcEGck4UP/bAjFdGFS0CHssSFEUFBEmqBihsMVeLgq8cr6+oCHH1YAWVMXlAGhhQ3ddvzxwW4wUICXmDHkoh8zsGy0vndpAeqYC4UgxJg2LMBVbUzs/O07RWzgL48H5dcEdgIccfTY2MKIg0x2JoaDCC0ixAMSGRFhdaZMEFGBD2TnrTd3yc5dZIgperr34IQT546Ifk+3DhNATKnFs4VHHrkQQaCYuG6+MeGHFlfOOqbkoO/Npw1FVGDw5U9tMEARQtjAw7ZACIFE6LSTvYAYVuSQw7uIo/4PBky0kINdo2bWpA141648yxYSzRYTRejsOzrsANHrHCw9m/YCkC/v/b6x56Do/3aQUj29ORsUcJ2CNsx3AxJAMI3n9/SfKxNCdDU6PNzvnB8OipqrnwBr1zf/bcMC7WjSABdIu3cZMBsYYMBCpsTACkruXUF4IDWCsA62wKd7Fgxh3sSXvtNpsBntqMKLDpIEGwBBhDAkGw4qwgMQnZAZITrIW7YjhLPF8IcsuwEC/jSeFkjrhsRAShB8cASbjElXVQKiFPl1kJvJYVYYMCESg2ESwySkBz/hkQDQMsUynis+c8hBmsQWIultcRfJMqMcCZedKmjxjbhAyRz3uDcRPKo2dMDjLfIxAD4akmw5mAOTbsAUQc6CAUyA0SEnybImJA9GGHTkK1KCAZuIjf+SoOQXEuCSlSO0rgq30eQqKhCEmPhhAS8MpSzPxSMM9QABfkDCHDKnSlSEqAfvocssh5kt17HkCp9qiB+S1EtSvKMCrkuIH3RFzGouywZXekkO8DAaP4hAABZwYzM5YZLCWPOcLCvgODdRBAoADJ3wXFle1pkJSg1ACF+Lpz4hVgW50bMSeVGQGvdJUH31ACVH/KcjUAIXT/WwoBDNlhqZ0DuFKmIAGNEd/oQY0Y4uKyxiq4pFF6E+I8gKfziYgzk9ylItwciJDLjUSA2xgRiwZZQ2aGKT5tfSnlLIhS1pQhWqNlNC/IeMPk1qs9wBgqL+AV4o8IFllEpVZmVtpkX/IAGknrWAqnqVUHzioEKTVIAchMCh2/mqWm2EAy8VoQr0HJcfUGDMJuZnrXiV0E9i185xWmpKK8rBEazgqLwatj5cSQgOPtJL6CGAMpb5kexAeNjKJqdXyAtNEZrqSAT5wC2IkZoTHsVTy5q2OHjgEVgOUoCE3hBBnSrBaWdLIXZkEIl3qAIPfNAEYNL2t/W5QRJQ8toqDGxd1gOucr3DA0f1RoMIKpkPboCDTy73usfh0LogacBxnc2VusMQdsdLHBH0RFfMOd9fedAEHDCIScAhr3zTEqokDIy4qHNsD0owMGGuaL4AZsgQESKEJMQrcZ4FbWNMOboAz7chNhDB/12oW4GKegy2PJDttbQAhD+9CFIO7mh/iPqx3O62t0xq1op6mIMr+CTEEbUvOz6WpONmJb6vel9OgSAHGIsYAQLw58Giq5DpVvdas0OADXrQNB8XlLpeUMnBvPtZvIX3WnhjcpR06uR9xih2tZHXetv73rSU7Vc2wXGXrWkEsflACwXAwLf0y98/Peu/zfrRAkTAgzHVYc36VJARXGiFKnC2WAkW24JbB+JmiUABUCCArUoDaHiOMj+KOgITXGukKqRFzdlCwgd28AMqEIC6PBCAFqzgIpuYeSGiqbQs+YIpqEoVYj6Iww6U8AQp9GEFPsCe63SFhBxQ5gZzAEJoZP8dyoOm0khZ3eorIWaCKeygD32IwhP6EIGwQKrYPcDDimTiQmaDcj4Z6XRZz5qDh+4rBwqYwg/KUOowDGEI3K6IEWKDsrTM4HXmpmQTwHLbEdGGrjCyK79y4AAdRKEPO9gBvn8QhR/82gmMPsi/lRbwSfIgNBaAK4FqAM3ADraw+7rBHg4QcR3oYAdTGIIOLtAHi4/hCEm4WYe9AOqOT3GUh6pCIAeEgbREFj7F5lcPHHDtH7jc4lHYARR0IAWKT0EGbY3MT3xuyBfmQAM9CBl6aKMW0ZKWX0bQtQ4OAIWIS2HbfVACxK+thB9EgAU8Ki3Xy6iFLuABUjcQyHRM9L7/sd3ABNhOvOIXr4Ql6CALfciACF6kalYzxNUHgbXe987AeeqGOWE0POIXT/rE/8DXT/jBDjIQbJbsdobGfkmyl815GMr0L3Lik5mPdvjSl14HU+jDAbTNBR1w29sxMra461Lu2otQTrlhghHiIljR+570S7C40yEOhXvne0P8fpkN/r155wsQCFWowF9+6Sn3Wv/6it+BDpbwcChQ4QA1r/jFM040HnDc/BbkE0xwaE2RRfwBFmnFe6MHf9gmc0sgdcD3BDE3czXXBzeXcy4EBDwHgBYUEzlweyKRJEfQBALwI3OwEArIgIrnAUpwAKrXB1CQbRBYdVFwdVnHIcnD/4ELhCg4gCROQRjuhwMIYFLvp4JYYHwy1wdDoARvh21yF3FxZ3d45346uEAWggRCMCQjUTqR03sq+IWK13iPF3mTl2qr1moHkXlrUYWEcxArcgTBEhIV1nMpCIZ2WHOop3qsJ2yvB26yp2yUxYZj4xNGUCc8IGT9wBxM1oULeIcMCHzCR3zG120+kXzhNm4wEkuCmDe68joJsQ7/MADAFIh544WOyIDZV3PGJ3XeFwH6Fn7+BnCbmDfG80KKIVLpwAAYMF2aODimeIrXJ3/0B4P3l38WtwIY12Abh4KzODZU0gM1USUWNg7jwhYJSDi/CIyl54AQOAUSKHM0Z3M4p/9zGkiHzbhwWLEdn1UFLYAOEhQ1W1c42aiNpMeCLnhtMRh1U0eDNpgfOHiOY3MVs9MeLyF25ZBDR/BC17g380iPiXeESoiETAh3T0h3Uph3AHk0BxEC1mM91OUH0+gN1lI7DemQjiiGkCd5lHeGl5eGChRrGYku2wGK46AsylOSJnmHp9cHqbd6rTdssHdss0eKMcksjwIErCQOvrE8OJmTXwiJw/cExXd8lQhuy0duvViU11I8AgCC3OAGFOA9TemUqKh9q9h9+OaK4HcD/TZ+sqiV2HIVaqQR4MA4YtmIZHmHwlh/xUhxx5iMILaMcJktN8YSQUCA2uAz3zOWeen/e9w4dd44geFogeOYgRs4mNeCFlxhBF6JDQZhjr6Il40Jhvb4gvk4g1aHdf4Yj5jJLDHyOnThQNtQABaAAObFlKI5mgwIkUm4hE0Yd3MXhXeHka2ZmbrnA+JUDSLTVuXHiLr5nHHneCk5eZP3NTGRPz8hYTBZnDYSZtlQAAoyVbgJnc+5kz2ZAe41JrLiBQJgjXwSO/PBnTaiF9iAAaJ4BUewUiSZm+TpkFApiUsQAXhSfV+CFdbDjPI5ITggZ9cQBIciAgl5l/3ZmKm4fVInd09gADDgBGM0GtUHTKCZoNyRAwxQcNMQLEnwUNa1nxOal3tJjPjXB3DgdAYQAMbj/0TtFqIimhxjhCDU8A4M4gNdFZ83yZ8teoqPGYFSsAMHkAU6AAU/kAAw4BWjtSIIuqOIFRQkFg0VsC6q9h4rSjuMeaSk2YKm6XI68AAwuARKAAdS6gdNsBifg6X2cSFws6XOgBFiwwNMojIsSqYmyZsSSQVDIHUuCAX69wM1yhZESafckRWOInLQYJMLNKaASpZUIIM7oKESlgQAMxpckSva2ZxYyhgNUQQM6gyzUUGWeqk5aXFU8HRLIKXbMSN+gAdEmFjw6ajE0RhG8GzNQAR3ValG6qqNKX/XFpw7kAABwBJzwCAFemNXyquacRBJ2Qxkx6rFaqxkuQMPt4ouh/9vHqChXSBYHio2IMqrwmEZfIoDd5QMILAApFqk3DqhZPCA2dYHaxd31zYEGgoWDLFkOaquwbEQ22EDwsIMvTGv9Fqv5PmAO7AEHhAFOmBx8qcDShBxGkqljTM8BPsY2JQDscEjiIgMRAAqFtSqDnuKFfutShCDP+B4D9cHbCAFbgoDcCqnH5sYVAIWMJJuyVAV2BGm9aOyK6uNbdcHU+B4pAZxxqd9i6ofO5sYiFGIPlCyxUABYOQ62nq0R5upUbepMNCpn1qI2ZMaHMKwWil4xyAkeCAEXEasXruysCqrtOoHtoqr7skiRJqgRoEMRbBaG9K1c1uvyIptULiszWr/A88KsFZgoFy7oz0Ykr4gGNPETWobOkZbuC76rU6rA+JKrubKIejaGFjaEHgaDBSgWi7JQJvLuU55r9f2rfiXsUr4r9uBo62DpS60acSwD2lhSn9CuLB7qRArsRRrsS6XsWLLsVaKpaBiBVjrC3ZZiE1gF8RbvGTasvr6sjUns9hWszebsxqCpfEjAAOgfsEgJE6APZDTtwL0utrrlEm7tC+nvBWoqAHAqLxbiDeQurxAqTEkv/M7oWCrsWNrBJ7qXmYrqmkLkNWlEMgCDKgkRQRcwORZtxU7qzBQq2yht4bxngV2jtYzRB8IDBgwO0B0wRj8nIerrMzqrNAKM5A7/61VSF1A0AQGpr68oBIp9kMs3MKj6a36+rmhCwPl2kSkayU6uncUhEtC4Aa+MACTYcHbKsSXKrv5uq+2668wALC628Rc9xLrsh08vAtFMKdAfMVYTKbHO7EV+7nMu7GB0rE2rIMLIhTCBSCaUgBwa8VtPLfci7EwC740a7NvGqfl24w9ywMvIwbAigtMYF5iLKGBzLn1y7T4C7X7K7Wz+EnZAwTDogsAwhV3nL2XLMQHLLZky8BcgQM/QipCMCocCMCzELjTNUVBnMpkqsExe7d5awROIBN/QhlqXHszhgsroVqAzMtY/MKJG8OMSyOu0xDKtpCclwRnTAvx4DbYHP9Cu+zME0rE4Aq6fTCuSFx9PoAo3oQEOWh+Q2cLBWBKntTM4ozBWky7/Hq7X6whRbYgldxlOZB+tnASPtQj9nzP8/vGySvHGssHaNIDoxI2OogHkjoLAyACOZAEdTAUCa3QxTvI3huzDhe+UqADE/AG7JK5siYrtuwKRJAd1BUjHw3S85vJ9+u0iNsHHPAGIkCF5pcDC0BrsjCSchTONu2w8pcFSzoBDjA7dCEUYJGQTuATkEKEXZYVu0MLAmxGSJ3U9foE1/YEURAFIxAHx4YEsCwTYPETUL1mZ3UDBxYLXV1GXw3WrupwMcuTShAFSkADcSAACoIVSLBGY5Kia/b/IDZw0a7wH3x013h9qTtABUvga31wAUy6BC7w1LPTOjjwtiyBS1ltUjYQya3AAIYE2ZF9pDvwBPSHsfhW0kyY0hgiWM11nYDGOU7wXLBQAanNxqtdvFmgf8b3gE7n1xC3BBNgAhyGPM+iYU7GI2JzBKnaChSA2o8N3MGNyYi7BBAXBVTwADsQBix3bTvAAQpwA6wmAu8MY2yhZFv9CkVwSKq93RmsA3AQrtpHBXQXd7H9AxygBoUtXl3WQku2BaadCgbx2/Zt30vd1E/tRVIdwVWtO1Tiak2SPwHtUSxBXXLtCkjB0imr3Q2eymLNk2V91mm91u3n1oaBGCyy4R41/yt3wRDTewpFYARzwOAlvtp67d1P0Nd/HdiDPUOG3ROtcxAvhFSGxbp8WmGt4GnfrMsk3uNtPNmVjW2YfQCazdn7wSOgbQNA9izSJuMQ9Tlq3RAJXgpCIknZbeWR3dqvrQSx/XCz/Qa1fQS3rSvWsyIpZuYFxUS3BB9NYKKoUFbxw+NwntTDbXHFTWoO94TKzdx9/txy4UKhCugEpWzvsUIvPQoVkHWKvuggHYPJ/d3hPd7lDXHord4CwN54414hoCiavk8lcCVgkQQCQNSnAD0xMuU1TerO7HT5Dbr73d90rq8ALuAl6EJzkQJJkFyH9TguyRU3LgpMMNMijsrC3v/j8kcFEI4ESPACKcAa26FsVn3hlXXtoVAAQNYWo97tPf4DTxDHUfAFI4AGL/AC7CUAw9ziF/Pih5U+gIEQVnAC8S7vDS4FDwcHjqcDHvAEgD0aPZAmhS1Yh03geWUD2zwKICB9KXXMXl3lCi/OPzAES4BvvtZ4fr3Z75OiYJ7kom1YTkC5n1AFaaJkp7zCJF/yvJzfFOdyShhx9MbTCoBLtv001FRZ1U0KRMAgqkbfPe/zlzwF+sd9yBqrZL0Dy93c/wXdhkUBiCkKA2ATXjBJ9U31c7sDZPByyBp1GfvwFHve6b3e7b1WZtWZnzAAVdBe4lbrlqz2221xcKAETyv/BUNAcXG3pPhXsQE+4JWl5qagOWD0IlIv+IL/4Fwf4VG9IhSe7ljtUQLQ9KGQ40UTFzu/xpgv+CdO1maN1i+h1kLA1lH91h7FIK1VCkVAZueb8Ksv7D/O134N2IINTEaO8UjOUht9wqOwARggWLGhEL7/+6SO5Za95V0u7l/+2TLfUgux5pzABKvlA1awW9NP/VYu5xSb7LItBbSNEHqu9MAeTzOCBx3vCRsgsPOhBfMPCH6Cg4SFhoeIiYqLjIg3Jn2RkpOUlZaXmJmam5ydnp+goaJZUT99On1LOz86UUp9O0sTJlpANj45fiWNvL2+v8DBiTc3A3/HyMnKy8zN/0FCfjZneDw2wtfY2YqPot3e3+Dh4uOZUJGxsFFUDzthBzs7sBwKN1YCIj7a+vv8wFY4TogUaUawYDMmN3j0AOLDCI9+ECMOg0SuosWLGDNuYgVHh44hpn5QifdKyZBTPzioQSIAmsSXMLNdQWKNicGbBoMEickzJjeNQIMKHXox3pQ+WKI0EGGjhw8etnAAuSGEWDQbOHpqlZijRw4kFXCKZUZkq1l+P4mqXcu2LSUwfX4MQTWFQI8btprcOCJIQI8mPaydHZyNRw4BSIiMXYyMAuHHwdK6nUy5sjgdB3QoQfUFVpsGPZzYEHLLSQ8cQqbyhcyal48bOWzYZLy4QP/r24skW97Nu3emKKfMwTm5REoDvn9t5LjRY0E03NAP2QAg5AgRCrTH2o7OXZBu3+DDU0Yld9IPLDpU9SGQFUk0IThwNOnevUmOEDySzM5uEMR2+tB9J96ABAYFhRnxwLJKJFHsgIoOO6hwQxM8GOFHbAByZwMefnhhDH8GFZFPhrgJWOCJKIoz1wFzLfHgAUrEAw88P6igHA9HaEEidHqchsB+IDrz0I6tmZjikUh6EgUUqCzByjt9KAFcXJpRAVIDOChHZGs4GOFUMUEWhIFgWz5mZJJopumNUUgpxZRTUGE1VVU3XJVVmfzYYINoPhDxYZjLMDAfnoSdqeahiG7/ApdcdNmFlw16reYXYGQSqg0QeNziFQaAMoOBe5aeZWiipJZ6Smab9dHZDp+FNlppp6W2V6jaOAEECz7wVUWnylAwABC0mjWqqcQeCpwOwhFnHHJNKMecc5UGCwxUAsR2g2K8IlMBftJqNWyx4KZI3kmSnJdePOz54d5o8Q3abTA5HPEUEAVkiwwIOSTxLk/fhuvvgAcmSCODDp4S4YQVXhjtvo1MCBAOAlhg7zE73cmwRP3+q3FvK7b4YowK0mhjDjjqeHEveDThZQ54MDDxH0EYdjLGFG1sM4pLNvkkSVOyooSVP2Cp5cyN5FJdNFX8yesArxENUcY3R10gm0kt/9XUvHJSZZWeFjsdxMREYOg0WjVLbfahi87VR1135TWrH5MGNvYgX9tLAQ4azL0P1Gf3vRtmmnHmGWiikeaDaaippnfdvG5QwD1668O335RTdmyyqSzrR3LLNffc3Ix3GkQuI0aOzeSVp07UuOahp16668In3+J2+6BFCKZng7rqvGsU8DkL9tHggwdTaKHYY4cOKBOxrZa7MLv3Ln1FHaf3sYwz1nhjjrRnS0QIRwD7PPRlT28+WzmnsnOUPVd5ZZa5gG5vEDjw0PX4vkR//v5BUe3m1XGSitbqxDVLBQFbnaoAD0KwMPw1rHz8iyBv0taotkHqbXFrIJEQCCgQyP9Hgw7cBgQlSEK3AC5Vq2pV4WCVuLcRioNhGgAexBfC/I2whDhcy+X6MJzMHWdzzeoctEIFwyBVwAYnKF0NH5jDJrKFdeVyHbra8552ETFbBUjIEm3oxC4O5XcKMoXwCgYhCRlPYVfsVAGYkIQbmGyLjNCfF+eYieq56FQgm9EqRlayNC4PCTkgGRyZSMdCViR9TsIMzyLhM6AJLX4v5FUWCzjI3NzQkJjUiP+WIggt7MUGN2hKEo6QJUHo6zZF5M8ksVJJS2bylUSh4NoIgAcjAMEIFgICDgLpBxzg4Sm4SWV2Vnm/VhZCjrBMJiZOKLgn6AAC8amFFeyXBCQsgJT/kGSNMGlDTGNORJngxMgO4QCHWPwgArFxQhLwwEscKREy22RMN715CGSG855QjIQOpNAHKvQBChngUIWcEBsatiaetQklK+lpCHveE5xgpNEU2CSSIaxgcznIQ1dAaBaEakehxWSoQx+aTDuiop9PcEV6lhCJCIjgPp4MpiRBytCGXpKkOP0Nk9SHGSno4AdR+MgP4NGgJURACxzt6EwpWdNBjDSnUJXER55AhVZkQAJGwMENLFQn2PjhBg2xgS5fUi810rSpTr1pVNcKClVEYQoQGgIVZDAhEeirB3DDBRL4AsqXeFQs80TrV9XK1sJuwkEXWFsfniBGGWTpCL+0/0E1mFONU0YEAwMBVGDR+lTDPlQHHogLLOKyBA9ISQamiUYSvJKlTMEESCDabFM769l7guEJE+1DGMToTCzsIAJz6JAPhOADJHALYy7T7FkFS9vaKvMoQ3DQAYCDBVigYgjvWIEInCAAIByhCSGVHGxVuVzOEta56D1FFE7CjlLMiElTsIMBAuAwPBzBJRLpwV9vItuaNje9mYzRDpQgBShshgpPgEJQDQADJMAGNkbQU50kkoSwKJep5gUwgNHTB7UNgcBPiMQr4HGA6s43B0LIZk+KAAKzYni259UwTk17gKH+c4xMkgJQh5AA+uIAAaU0i/JiW14Yyxi9LdoBfP9xO5fEmmIMTQBAPgRA0PC+RGlB6q9IY3zkcDpoCcCBAhUOEJdS9GEFToAPD1LcEgFYWSLYcfFCmcvlLivTSVSCBRSGcJIIIKEHRnBwYGw5hyBvZcjkfbF/62xnWOrgKNN9AhdQEQEcJCE2gATCV3yQBKYkFSJYJrKit9xoz/6An4zdQQZ8MAc98cAHOEDCQ2wgASGobDDjTfScM1xqtirBRVnoQwZEkBABaMEeX60TZKMi2bOEmj9FSMhWBesdRvf6fBz2MIhFrKAonZMFWJkwgPZ7Eybgwc14pfZ/r30zGtvYHA3KMVCn4Fgn+MEIOXgnd8htkALsyQYCoPZg2V3/yCQveQpNFu0YjpAEpAIBCF74NDx5RQSAu5DXBPfil8M85jKbAs2kwdAMeKCFIY17aSKohYoXnfE54pkVeuZzH/wMaAdfgUM2GLm46cPvghSgCIEJuLqt3XLVPboPkZ70zC2N6a78Mt/VMGh3ei4m97gL40Vv4qkXO9RVt1qysAZkYG4wByAQlERUJ0gQqCFxOK4768X6tQ6CPexiHzvgxLCGNR6yHLRnqwh6EvjA4V65bF9321HqthK+He6LlbVTgG+724lOeFO5Ox7wVvI+513ve+fb8X8PvMDfXnnxGPzRTNaBk/uw8IaLFeKS31HamxF5wZO+9ODZ+D87DtSP/6dZOdYYeckZFoTHA6r2o6c87g/1clQoWeY0D/QNbh4NnRPfXsgf+vLPdvSkU5rpNhD7058i1uuHPvZLvP32ebP1VHvd1WHfKNnNvnJaIRpE2afz+qUmd7oTmwfGhmx59xx8t3PScn/8AQJVkFXJt3+HYngdhngjRhKMp1WRUyE+AAQ9wAM3kGtG1ANCp38OqCaXd2Pxtnlv1Xn4pm8zI1l4cAbWIAQIyB9H5DxYN4JHcnpTkHqr13oOB3uRgwM6cmmBsQETMzroF0Lqh4PjoHtiRma9d2a/J3IkZ3Jj8xRW4ANYkQMeCCJMEIIiyIRH0nwx12d/Jn3Ul3MceIFTsf9XOYABRmgvDPB52ieGR9J9USBp33dp4ed0uEB+Ukc0fjEV8pFZ9jIAyHODdlgg7dd1rAZ/sSZ/ZXd2evMQOjIDRmCI2cIEBWCFRraIKNJ/wvZ/AYh3oUSAF2KATsOBXeEHXWhElqWIoEgU8KBPi8dSAqYqFBgB4GaBxpQDzrFafrArL0ME6RaGs6gWO+BMjAVXDtJx/sRP9AYQnseCSxQYDCECODCDXqiKpJaMa0FgNQYHkfAE/LRYWDASEcBwPxhx3lQtCeEDFRBnE8MA3khPSwiOHbYDVOBbJ6EO5LIDK6BQVDh8xqQneoIHrxgkTGB7yqePobAZ5Ehg0cUKQ6D/Am7mB22UhtZnTEBGE0DwbJCHAQ0IkUNRYD4jBfCgAwQwXLngBHjQA+MXdd5kBMRADJzyMsdQFnVokkHhIh6QUnPRAH6ggQJQJ0glifTnTUiQKQmxkFlWkj4JFD8lCSpgafkBBA9BExiyd6noTfmSA7FGjDr5H7I4lZxQi6eweNflEdEVD6xAADRhP4J3CPaDbxsAlbEllWjpCcuoA80IIaaQBXDJT1BgF1rQI8dVl4SAAz5wGhKjkzvJl33JCeL4A+S4WKhwAFIQVEHTS0U5Q3DDmIVQQJr4MgWwE8hYmZsQXf24A/8oF+RCALERcGKZVQhwjKTZS3chBGQpmap5/5asaQkSGSVSEF2SIJfxMRqhdASBFAKgspsK80vGp5PB+YnDuQkoqRkqCQ/skWI3AD+75AS4YHbSKQjACARFoJdBcp0sl52bAJRCqQOg4QekJFmxUXahlC+kcZ69dGmztxg6sZrwaQlVGQlXeWmh5AQPFg1HoHen6J+BkQPcuDS2IFn140352GVqqRkwNxcfUYtxOZdv5p+GIATwYWGSiQwFsABZEica+pDL95eBuSCEGReGiZiK6Ykmqgi6xAQksKLJ0AKchhU8wCHGtKEydpmZ6UxI15k/RZRZgSnAAoY9qghaWJ0rygRbqCkxWpmu6Y/CI5uRQJsAdyFd8mO6ef+liZAVp7mibkABWDEH/ZmkMop7xUmRCbIeSLCcVWEDznkf0cmmiXBfOSmkyFAEOHAFN7CYlaSkGradBDYj37kc4pkD5JkD5kmoipAETVChmwhrWqAFJYo/kApg8rle9IlX92kYNqCfypEEdcqpiIADMdBiiIoMRFAF1mCTX9qXB9oHCboce9KggAqhSXieOCCSW0oTfmBvdsqEHcqWHeaWIsqSJEqr4pWrysAAeDU0rXSqXsaMP+CMg1mY/6SjPeCo2ioMBaCliEoEC6Av91hD4gpOTFqOmwmlnzmlomml7QoM8IqoRbABuWAh0TqCYQqbYypz61GbaIqbaxqwvwD/qi/DBLjAo1t0r8qUp8e5p8qZJX8aqNBJsdcwsIhaADaZrGPDsckkqd25A5UansoxnuUJrSZbsYfKrcjAAPlQr0p4p0eWqkPJqi+an1MRq7Oas71gscVYBRM7eTgYrMO6oMb6oNEQoUzrC057sV/1q9dmkQJzCtUaonCJrRi6tfogFSVgk05QBG/Ks39QADMAsBsrtDgFBbgVCUxyrjiarj2QmOuqsWr7C5I1iLIht8wwAAWAs4+Ktw9VVaGlBFOQh/vqmVIamlVauNngHuHpBwqpuMxgAaU6Pi4rQUOwBE9AHD8ABWT6sGd6m2rKudggL5tjA1XQtTpZBFc3SKcb/0GYgV0OUgYg26ci25zPOai0+wtZQay6q5MUwABg22tjVos/pQoze6mZuqnLCwxNIAQCUAI2oKKiqwzuKbXsNmAQwkj12apIu5+yyrLLiwfE4AMDEIflqwxFML2lJldOMg+2QqwM2nfHmrXyu7x6IQg7m7/IsAFVEEg9gAS4kH6Q60TI4gGmQC6Z0WGpsAMTNQEKYLsI270wYW84cAQxwMDMoEC1QBoLALRz87tS8wSZgR5hcBIxogp76gIdAEhfBYAk7BN+wANFQI8qrKsPmoEPQbiRI8Nmw1Kp4E9K8AQ7ACNLwMN4JQRaEHBHwMRBXCt1sgVHvAxMICJy48V64//EN6MDaYAsQyUjx9kHsyAAnKYybVQN9ffF+sAhIcCecvsrIQAffmGvFZxD1rO+F+BPOzABHZAEMsMD7iGWyuEcehwRWolZY7wM6+lJU0rInqUZQ3As+8QBHeBmCKAXYIUDIjAVz2q3lVwYAvCbmcyiQwwbyvs8ahw18QBaE/AGExoCp0EVONIh0ZChr9wPWIGyR0wBESYaMNyyhYxDQ7BnTzACbzAHsXHCpbQctjADfkCqSVC6x9wLFEq+s3wMFNCJNuhAuZwmF5zBkbDBxOHBixzC+TDC4/wSQOBJXrUhfhC35zwA0JAD3hy0sETDOmDDOBwLatkHPOzDxZbPMaH/BY8ZntVgAwxgxOeMDMUHZHncxNFcOVC8BFJMxVaMxX6gxVyMxhJ9Oj1wBVBhqea80cjAPCcgzjPTzknCxm5cizsQx3Ncx0Zwx+Da0k+TEF2QBBeaXDStDAMgAAhwwMGi00hyyPGQyLDAyI6cC5CMppNs1FwhFUnAQEQsy039B1vAqyztNFR9hyYhylJAyqaMyrC2ynXCXWAtEYZhCzThx0cMAqLhycm0yx7Qy78czEIwzF5QzGud174gYZJlA4x71syQl8/M1iHdN9M8BNV8zdl8n6nYzd9saTjt2I2QKVkCG8rc1PvrWsvhRoGY05ldKu/MwUh3XR38wfZ8b6b9/xhsliVE4NdjHL2uplVO8UbQLEEIrdBRwtA73MO5ENG9PRhIoBdAIAIzTdnJUAFapak8cAV3AdIlNNIlXcW/htIqbZ+NPd1ooQFIQBpmrd09qydAkARdwIGXLS1tPRk87bo+DdQmQMeeOtQJUdTs3ROBpJVMwKzaXQVFUA0hoNS7JN7A6yKIrMha/ciRDD+UfOBaIQYCMANAEKBHzKUgKUgUzj+gDNdy/WN0rcqsjNcerhX20QQDkN3yzaIDENkKleIRRNiGrRzArFWJzReLbaQzrhU+QL8LnOPLUADE2lo+fj6b3dnYjBWgzc05N9rhnOQ9UQsUgONOfgwDQARmN/+AaTzb4lHbGozbqqDbIuzl3BEbAD3muspKeDHlNrPcOnDDza3DkvDQ0Q3Ecg4dPBAETG3nzFB8NpBVYqDnN0PeUWLS590BWbzF6l3o0JEYit5vuZCImM19bezfcHwSQT3gRP3Rmm4WTCDc2q0TCwrpGmPVfYDVi9zIGu7VwLjqt7HanQ4zCACaac59b30Ko1zKLl6/MH7XrszrWnFAv24QjtO2sr4xQO7LQo7Yis3Yzg4Zz+vkA8CAw242VW7NV67N1qDl3gzOpd3t+6AT0X4TAxAEBaR3OYDc3bLfnBBiP5AqwaqSpnABHPAGmdIEsejut2Gpr3YD3z7mJAk34dz/FSGwCwyj75lwdKvAUhZ5EsTRBwbgABogyV+L8AFiwjxQBbga7wZRAxUQYfgdArZyMRaPCXPxBUH1VkMAF2WwWFywBjDQA0yBIXRI8gkPgtXg6p0+7997A7lpuxWv5kLBKB1xDnIBDwzWJSHwnLEhjER/GwH3cFVA4mOeReEJKlFLKzN/CamyA1EQWj6lAz5/Jy4KBNWiacbc9azBEE2wBb6u8slw4/hRs1IdIFDfPy7iIBCiA/OV9QhQHTagBxfiB2KQEL2L99R9C/Ht9wVBBHVSIQwh84UPFAewgw+AGQkAA1+VKcrRA0bepZFv+ZCRA0YwAE2u+T6nqD0O+qUi/wWl32MakCUUbUH+/KCvWgJnD/s9kRW1b/s+p1VHkN9botP87u9i1AcAnxk9BkpCgKTIDx3A5/i4YwNBwODMvwxl7gespuqEkssY/wMa/xEcnwoeHwDV1Evt3v0x8XliqYG7AAgYf4OEhYaHiImKi4yNjEUMQj1+lJWWl5iZmpucnZk3Jn2io6SlpqeoqalDOl9ROlFTQ2B9ZX1PXGswSDd+NjZCTb2exMXGx8jJysvMzc7ENn4hOTc4TTwVNY7b3N3e3ExJfk7P5c6gqunq66g/rHA6ojvuOzsGMDhGPjk+NkBAOKKZG0iwoMGDCJcJyZHDj48ePgoM+EaxokVHFf8G5BCXsKMldOxCikSlJN6OKB76SNGhQxcOSguMNOkhwUeTIzw86tzJs2fPIzhu+OABhAeTi0iTJmXSzydCkCOjjtyxRMcOllcNBJiGQMgRGzdsaMlBFM8Rp2jTql27yR+OHkB6VCmgtK5dbhYK5GRbDqrUv+oOTHnyQMeBBDD83MDzK0ePr15wCAnBw4cVvpgzazYYokeToVXu3B1NOlGVIJuZ+QXMGpWUwgkCaAio5eENIL/8COiBY46Pt6mDCx/eqQQPHDnoll7OnAhZGzmA7BNIHNPq1uqe9PlRso+OH6OkzDugIzZYIXiqq1/P/pOfJEWKMJ9PukARh0Js5KP/3v46dlQ6TNHHPEtsp8MQQ/SRYIFaJYGEHzi81N6EFAq3AFBAVEDfhndtgdoNSQiBgwAV+vefKay4AosstNiCiy68+AKMMBXWaONaAgjhwwBBcOijUnpV8luJoZyYjjs6wCMPPfbgow8//gDE341UVokQAkAQQcGPXF5kAQNhvTTleiYaOUp3J6W0Ukv4wCQTTTbhZOWcdBKUgyBd5kkRBnrZABGRZqpClVVY6aAVV16BJRZZQJhV56OQJgMEBvLpaWk3FNzwVUMUlhmoYIQZhphijEH3mA2RTVbZZZG26qomFRBx6azbBFGFYpN0WmSgrsEmG2224RbNbr39luur/8i6GsRRtDbLCAa3JsGYH9TcoAUQxHnKjnbcxfNdeOOVF8B56SVr7rmUTAMEP37g6ey7iRTQRBK/HHcDRFpku6tUAQ74Q4E/HJjggn00+GCE6CaM7BHUOJFPFczCK3EhdxTA2w3R8XBFD8MIp206Kb4Syyy13JLLLr38EkzHCrdc5w08HAHEAG5MbHMhGMTwCxBJdMHDDSyn9rEqSCrp7xD13JPPPv38E5DLUM8J3RFO+BDxzTdTUAQPNoSQBECcerxvVGiipBJLLrk5U0037RX12zVGZ4UTW0yE9d1M2ICEP2RVN3Qqg15F6KE5dPVVWGOVdRbcjE/ow4NMtHD35P8S2cB1WGNq9jcqoBZ2WGKLNXZqqpRZ1vjp6+VgAwVVTO56AUyEaUO5Yrf2mriziRVsbsT6BhzqwHucnOvEV0BBEk4Ao68pVID3w1VY9BHFEAEXiDR55t2AXvDcr/eL3k3kIEITfhhPPPFBENEDOcuXkmA8fVzQxxJksCSKHQgaDKGE3fcvHGUB8cEccGO+8xGPAUZwwhzaV4qrxGIHoqACBBU0BK3ESGU08p8GNdMDYORrGlXYkgGJNwAMIIeBZ+LODsIQsHpE4QdR0EW+mBalp23whmzJjYSCIMIREq8IQQhbcK7zAy4ETAoDY0UGEkMUK7yJbXLCoRTRcoONFeX/BrLyoQExwAQUiuIJ9XAeeVbAgnFoSnWIY5SjpshGnjAEAV8hAh20OEIPDYeIA9KBEn4QgR4kgWuKcUhASLeqNhrSI9MSQhDsRkcDoqZ2DTRQBCLkA4f4AQk+EBElemesQ3ryIDBDAhEq1UhHYgAYORDGgzAThx0oYQdTOMAesbCCCO3mk7jUCXSA8ZUQUOIG6SulFplAgegIAQhBS0sT3iAKKARMBysAQD78gAABuC2X2LRTJXOAg7iUAAdEYKQwR5g+ogQDMz7owBME1Icx9AIHIdAk/7JJz3JEYxrVuIYTlDNOLRKhCkQRolqAoAYo9GEFNnDCDYwQs8vlYHH1/4woMxbSkIf8Boj9bCQRnCMEzNjABDKwwREQQC+ivOQ2OeioRFeaDKAIhShGcVdGtcjDzDkFBzmhBg4UCIQZUIIoSBAoS4fKCbfARS78nCkdmYABzDDEBzcgRyZ9gKWXrA9bRM0qJzrzGR6ERqnjfGQO3wIQ7eEhqL/5Cli0ylZNGAcHTEgqWOm4gQL4AjkBoV1b9+pR1SXKl0eASFzn2k8QFCEHVbNBE2zK18b2hF3c9GYPEFCEqxG2lBsIQjdVN0/HerYn99TpNXxQBJleVphaO+Y+PsvanlDUIRCBq2VPK8wqFGGnnW2tbg3i0qEUZbC0VSoFgsjY3Rq3GUaNy/9cgjvXDdznuNAdCFdBIxrmzhUEdo2udp3xVuBat7kVsCYlcqCF4m53t7v8qx8CazW5flepQWiqBPjBzfPal1rb7GYPSjDZyr6XthADixasYN77fja0+axMaf8b3CDYlTcFNrBjX2tR2TKYuVWoQBGSIFQJ67a3MPXuhYNLqQh7eK/JReqI31uBLp74uNP1anVX/N3Mvvi43XUvjYNbABNa8sZZ7VoHMYaHXoQAdlvY8YWJUIFqKMbEQG6j5X5xBdVxrYBKvrBEgOCwSkZZovrp6GQvGYMNZJnGG6ADA77M0r1poZtHEAIRenTmHWOACGyW6Gd+aoMgkLLONB5lnuv/mYM5+BKL4gQ0jQsg1kHjUgTrSt8cFX3mIDTa0YdcbAgprWgiMGFrfjACMAKCBBHlYJWYfltOnEAvuIiDh5zmdHx9IAI/aOGPuDLCsVINNXEI4DaWK8AoYx3rTwtABAH0QjV4YARev+0lOIjJDYqQaGIregNMwHNYwjKHezk7anvLgQBsMIAZW5vYTAhvD0SAWB6Q6NsuC11c/3xuYnPRCL3QdW7hba4mCIECPax3vSlAhAIAB8r8plNEdCxwaw+ACAKYVsLRZWkGNPzihJAIEYLyldoYQa8TV096ewmhbfMgBwygN8YvHtcQ0CgoHAs5eyCr3xJUQw42KMKcV85z/0JgIH2UKAEQroBwmacFwdbgQU6aMIAk9/zpg2AAE7hJDlQbfTgUjq1sLQ71rrsBiL++unpAXJQcfL3raCcED8knduKkeC50TnvaCwCxtg8nxl+Vu94HkdlL2x0zxoEdw/fedQpsoZLItNxCw2QEjvxdGUDQAtAaMjt/iCGh+YhQOAdPeLQzIQgb8MG4RRrzojyeGbXhGE5/ATTkRKMERoBd52dvCAwMoArIyQ9jznl6ZdzrCgGtRr4VgwCJmJb2tLd0D/CAg30ApcO97wTQeNCFr/3CYdCxtJmRz/1CaMk5ELKBqKOPjMgmIQSKx00BGN399hvCuQUQyALJf4yT4/8m3BuNu/v3PwgtFYHL9GcMrDdlAyAR/HeAhuBpeBaAxMAYAXEDIoaAEvgHmTUAyTMMX5EEPUAZvoRVzqYFQvcQNlBJlod5RnBSTVAFwzaBLEgIKhgEC3Ab4fMSTrAuPANvORACTnAW3QQW1aA6fgB7pbV+LViEhTAAIMAEP1NfxzEDtAZvftIZ1CJqw3cDxVdCRpiFhpA+RZBAQREUXoaDVrg3P4N9OaB9WpiGhlAABCcAJeAHk8B2zqYfrZcTPbh++qeGevgHNZBtqNED+QJvfyQENxACQJN/e5iIh1AEEON4vDYiinUDsWKAiliJhlAFPOJ3eRYNRuBg1WaJoDj/CMMVBD0gbsPQfLAFVXoDU+8WZGIiAg+SBFalH92Wc8TEdaGYi4cwF/+EAxy2LtjXUVAiIriWVUjAbEhAdA2BBDWYE0bgaceni9JYCEzwaX5QLgmEBE7DEOOwbxG1Sx3UAwIQEMjxT0UQcNOYjofABJgYBFOmGNwUFtxUdIbEEFVmBPhUBBVQANunjv64CMPFVCBCIjgwA18BUUMVEDkAAFpwB542W/8YkaYxZ0wgAGJAUdBXTz9DbTEgORL5kdzAAHRQAAwQj1kVBPsYjSC5ks9SBRvwcytlaZbGkjRpEQUHMV+BJUBzST4gDtwUFECDBF+IMb5ACdHgbpURENek/xb3Ui8L8GvDEg355gTUwFBrpVjRAITAZB/UVpNeiRQWYGkl9GQcczEYox8+MB1hsS4gEiE5ARc8oAXMlhn7gBxxATQ3oI3UcBxFSS29MAk3IAI8MABMFR9feZh2MQBFUAD7SAcnBFVD4Qf/8GYSwAMcgzFHYC3IdBl4EIZrgQOSdwR/NA3l9T2L9RXvwQ/6QFoDUAEVYAGIGZvLsQEbBUQMhUwaszdUWUk+2RB52ZNn4IFrgRvIEVSSwU1vCCEdhAQ9sADYRpLhJJvSuSEa12IM4ESqpR84FRczgAOb4ieYEW3SoTp6E4VLaFtMwAArOJ3sySV5MZKwwzra01EywYpNk7CUaTEiXiAjXMYArWkfsNaeAuoshOlgn1ZafpVMVAQJTFBC1ZiHAxqhNoNtmfV5MimTB3GhGupgKiehHtpIwrZRIjqiJFqiIzpcsLOYnPehLNqiLvqiMBqjMjqjNFqjNnqjOJqjOrqjPNqjPvqjQBqkQjqkRFqkRnqkSJqkSrqkTNqkTpqjgQAAOw=="/>
  <p:tag name="MIO_PRESI_FIRST_SLIDENUMBER" val="1"/>
  <p:tag name="MIO_FALLBACK_LAYOUT" val="15"/>
  <p:tag name="MIO_SHOW_DATE" val="True"/>
  <p:tag name="MIO_SHOW_FOOTER" val="True"/>
  <p:tag name="MIO_SHOW_PAGENUMBER" val="True"/>
  <p:tag name="MIO_AVOID_BLANK_LAYOUT" val="False"/>
  <p:tag name="MIO_NUMBER_OF_VALID_LAYOUTS" val="20"/>
  <p:tag name="MIO_MST_COLOR_1" val="0,0,0,Dunkel 1"/>
  <p:tag name="MIO_MST_COLOR_2" val="255,255,255,Hell 1"/>
  <p:tag name="MIO_MST_COLOR_3" val="255,255,255,Dunkel 2"/>
  <p:tag name="MIO_MST_COLOR_4" val="235,235,235,Hell 2"/>
  <p:tag name="MIO_MST_COLOR_5" val="255,165,0,Akzent 1"/>
  <p:tag name="MIO_MST_COLOR_6" val="191,115,0,Akzent 2"/>
  <p:tag name="MIO_MST_COLOR_7" val="226,135,0,Akzent 3"/>
  <p:tag name="MIO_MST_COLOR_8" val="255,194,102,Akzent 4"/>
  <p:tag name="MIO_MST_COLOR_9" val="95,95,95,Akzent 5"/>
  <p:tag name="MIO_MST_COLOR_10" val="38,38,38,Akzent 6"/>
  <p:tag name="MIO_MST_COLOR_11" val="255,165,0,"/>
  <p:tag name="MIO_MST_COLOR_12" val="119,119,119,"/>
  <p:tag name="MIO_HDS" val="True"/>
  <p:tag name="MIO_EK" val="10308"/>
  <p:tag name="MIO_UPDATE" val="True"/>
  <p:tag name="MIO_VERSION" val="30.06.2017 15:02:37"/>
  <p:tag name="MIO_DBID" val="ED9FF2F2-6643-46BA-B685-7D49126FFAFF"/>
  <p:tag name="MIO_LASTDOWNLOADED" val="10.07.2017 14:27:11"/>
  <p:tag name="MIO_OBJECTNAME" val="Corporate, 16x9"/>
  <p:tag name="MIO_LASTEDITORNAME" val="Leon Kirchner_ext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MST_COLOR_1" val="0,0,0,Dunkel 1"/>
  <p:tag name="MIO_MST_COLOR_2" val="255,255,255,Hell 1"/>
  <p:tag name="MIO_MST_COLOR_3" val="255,255,255,Dunkel 2"/>
  <p:tag name="MIO_MST_COLOR_4" val="235,235,235,Hell 2"/>
  <p:tag name="MIO_MST_COLOR_5" val="255,165,0,Akzent 1"/>
  <p:tag name="MIO_MST_COLOR_6" val="191,115,0,Akzent 2"/>
  <p:tag name="MIO_MST_COLOR_7" val="226,135,0,Akzent 3"/>
  <p:tag name="MIO_MST_COLOR_8" val="255,194,102,Akzent 4"/>
  <p:tag name="MIO_MST_COLOR_9" val="95,95,95,Akzent 5"/>
  <p:tag name="MIO_MST_COLOR_10" val="38,38,38,Akzent 6"/>
  <p:tag name="MIO_MST_COLOR_11" val="255,165,0,"/>
  <p:tag name="MIO_MST_COLOR_12" val="119,119,119,"/>
  <p:tag name="MIO_EK" val="19201"/>
  <p:tag name="MIO_HDS" val="True"/>
  <p:tag name="MIO_SKIPVERSION" val="01.01.0001 00:00:00"/>
  <p:tag name="MIO_EKGUID" val="944b0011-32a3-4a2a-87ac-e58a36a347d7"/>
  <p:tag name="MIO_UPDATE" val="True"/>
  <p:tag name="MIO_VERSION" val="05.07.2021 09:13:45"/>
  <p:tag name="MIO_DBID" val="28AD0E67-88F4-4826-B6CB-8EA6DE4EF11B"/>
  <p:tag name="MIO_LASTDOWNLOADED" val="02.09.2022 12:06:44.874"/>
  <p:tag name="MIO_OBJECTNAME" val="Group 16x9"/>
  <p:tag name="MIO_CDID" val="d446ddb0-4ccd-4ae3-96db-87dda6130c44"/>
  <p:tag name="MIO_FALLBACK_LAYOUT" val="18"/>
  <p:tag name="MIO_SHOW_DATE" val="True"/>
  <p:tag name="MIO_SHOW_FOOTER" val="True"/>
  <p:tag name="MIO_SHOW_PAGENUMBER" val="True"/>
  <p:tag name="MIO_AVOID_BLANK_LAYOUT" val="False"/>
  <p:tag name="MIO_CD_LAYOUT_VALID_AREA" val="False"/>
  <p:tag name="MIO_NUMBER_OF_VALID_LAYOUTS" val="2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heme/theme1.xml><?xml version="1.0" encoding="utf-8"?>
<a:theme xmlns:a="http://schemas.openxmlformats.org/drawingml/2006/main" name="Continental AG 2023, 16x9">
  <a:themeElements>
    <a:clrScheme name="Continental 2013-06-21">
      <a:dk1>
        <a:srgbClr val="000000"/>
      </a:dk1>
      <a:lt1>
        <a:srgbClr val="FFFFFF"/>
      </a:lt1>
      <a:dk2>
        <a:srgbClr val="FFFFFF"/>
      </a:dk2>
      <a:lt2>
        <a:srgbClr val="EBEBEB"/>
      </a:lt2>
      <a:accent1>
        <a:srgbClr val="FFA500"/>
      </a:accent1>
      <a:accent2>
        <a:srgbClr val="BF7300"/>
      </a:accent2>
      <a:accent3>
        <a:srgbClr val="E28700"/>
      </a:accent3>
      <a:accent4>
        <a:srgbClr val="FFC266"/>
      </a:accent4>
      <a:accent5>
        <a:srgbClr val="5F5F5F"/>
      </a:accent5>
      <a:accent6>
        <a:srgbClr val="262626"/>
      </a:accent6>
      <a:hlink>
        <a:srgbClr val="FFA500"/>
      </a:hlink>
      <a:folHlink>
        <a:srgbClr val="777777"/>
      </a:folHlink>
    </a:clrScheme>
    <a:fontScheme name="Continental A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noFill/>
        </a:ln>
      </a:spPr>
      <a:bodyPr lIns="36000" tIns="36000" rIns="36000" bIns="36000" rtlCol="0" anchor="ctr"/>
      <a:lstStyle>
        <a:defPPr algn="ctr" defTabSz="900000" rtl="0" eaLnBrk="1" fontAlgn="auto" hangingPunct="1">
          <a:lnSpc>
            <a:spcPct val="100000"/>
          </a:lnSpc>
          <a:spcBef>
            <a:spcPts val="0"/>
          </a:spcBef>
          <a:spcAft>
            <a:spcPts val="600"/>
          </a:spcAft>
          <a:defRPr sz="1600" b="0" i="0" u="none" baseline="0" dirty="0" err="1">
            <a:solidFill>
              <a:srgbClr val="181818"/>
            </a:solidFill>
            <a:latin typeface="Arial" panose="020B0604020202020204" pitchFamily="34" charset="0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>
        <a:noAutofit/>
      </a:bodyPr>
      <a:lstStyle>
        <a:defPPr algn="l" defTabSz="900000">
          <a:lnSpc>
            <a:spcPct val="100000"/>
          </a:lnSpc>
          <a:spcAft>
            <a:spcPts val="600"/>
          </a:spcAft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F1D69CB5-4D45-45F0-B20B-8737AC8ED40A}" vid="{E573284F-A76D-4AC0-A0D0-CAEB22281542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23F66E1953F714F884E426AB1F4FDE5" ma:contentTypeVersion="9" ma:contentTypeDescription="Ein neues Dokument erstellen." ma:contentTypeScope="" ma:versionID="6c76769d076b10aecc6740f7bf009f17">
  <xsd:schema xmlns:xsd="http://www.w3.org/2001/XMLSchema" xmlns:xs="http://www.w3.org/2001/XMLSchema" xmlns:p="http://schemas.microsoft.com/office/2006/metadata/properties" xmlns:ns2="733fc81c-9bba-46b4-bd7a-cedf9396e288" xmlns:ns3="591077e9-e1ed-4c35-abd3-aa9ce52f12ab" targetNamespace="http://schemas.microsoft.com/office/2006/metadata/properties" ma:root="true" ma:fieldsID="61b50df83ec1f359a87ca20c27140e2f" ns2:_="" ns3:_="">
    <xsd:import namespace="733fc81c-9bba-46b4-bd7a-cedf9396e288"/>
    <xsd:import namespace="591077e9-e1ed-4c35-abd3-aa9ce52f12a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3fc81c-9bba-46b4-bd7a-cedf9396e2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Bildmarkierungen" ma:readOnly="false" ma:fieldId="{5cf76f15-5ced-4ddc-b409-7134ff3c332f}" ma:taxonomyMulti="true" ma:sspId="feda2b84-7b9c-4109-bb73-211c9f8484d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1077e9-e1ed-4c35-abd3-aa9ce52f12ab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3ffa77e8-7753-44e3-8d77-ca1dacddb22d}" ma:internalName="TaxCatchAll" ma:showField="CatchAllData" ma:web="591077e9-e1ed-4c35-abd3-aa9ce52f12a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33fc81c-9bba-46b4-bd7a-cedf9396e288">
      <Terms xmlns="http://schemas.microsoft.com/office/infopath/2007/PartnerControls"/>
    </lcf76f155ced4ddcb4097134ff3c332f>
    <TaxCatchAll xmlns="591077e9-e1ed-4c35-abd3-aa9ce52f12ab" xsi:nil="true"/>
  </documentManagement>
</p:properties>
</file>

<file path=customXml/itemProps1.xml><?xml version="1.0" encoding="utf-8"?>
<ds:datastoreItem xmlns:ds="http://schemas.openxmlformats.org/officeDocument/2006/customXml" ds:itemID="{229CF65D-A03C-49EA-AB9B-EDF010C272C1}"/>
</file>

<file path=customXml/itemProps2.xml><?xml version="1.0" encoding="utf-8"?>
<ds:datastoreItem xmlns:ds="http://schemas.openxmlformats.org/officeDocument/2006/customXml" ds:itemID="{07BF7492-6B85-4658-81FA-CE97788AA984}"/>
</file>

<file path=customXml/itemProps3.xml><?xml version="1.0" encoding="utf-8"?>
<ds:datastoreItem xmlns:ds="http://schemas.openxmlformats.org/officeDocument/2006/customXml" ds:itemID="{FA039349-BE50-4A37-9E89-C765712DC95D}"/>
</file>

<file path=docMetadata/LabelInfo.xml><?xml version="1.0" encoding="utf-8"?>
<clbl:labelList xmlns:clbl="http://schemas.microsoft.com/office/2020/mipLabelMetadata">
  <clbl:label id="{6006a9c5-d130-408c-bc8e-3b5ecdb17aa0}" enabled="1" method="Standard" siteId="{8d4b558f-7b2e-40ba-ad1f-e04d79e6265a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Breitbild</PresentationFormat>
  <Paragraphs>8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Arial</vt:lpstr>
      <vt:lpstr>Continental AG 2023, 16x9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Leon Kirchner_ext</dc:creator>
  <cp:lastModifiedBy>Schoenberg, Jutta</cp:lastModifiedBy>
  <cp:revision>45</cp:revision>
  <dcterms:created xsi:type="dcterms:W3CDTF">2019-04-24T08:42:37Z</dcterms:created>
  <dcterms:modified xsi:type="dcterms:W3CDTF">2023-03-30T07:27:45Z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006a9c5-d130-408c-bc8e-3b5ecdb17aa0_Enabled">
    <vt:lpwstr>true</vt:lpwstr>
  </property>
  <property fmtid="{D5CDD505-2E9C-101B-9397-08002B2CF9AE}" pid="3" name="MSIP_Label_6006a9c5-d130-408c-bc8e-3b5ecdb17aa0_SetDate">
    <vt:lpwstr>2022-09-02T10:07:24Z</vt:lpwstr>
  </property>
  <property fmtid="{D5CDD505-2E9C-101B-9397-08002B2CF9AE}" pid="4" name="MSIP_Label_6006a9c5-d130-408c-bc8e-3b5ecdb17aa0_Method">
    <vt:lpwstr>Standard</vt:lpwstr>
  </property>
  <property fmtid="{D5CDD505-2E9C-101B-9397-08002B2CF9AE}" pid="5" name="MSIP_Label_6006a9c5-d130-408c-bc8e-3b5ecdb17aa0_Name">
    <vt:lpwstr>Recipients Have Full Control​</vt:lpwstr>
  </property>
  <property fmtid="{D5CDD505-2E9C-101B-9397-08002B2CF9AE}" pid="6" name="MSIP_Label_6006a9c5-d130-408c-bc8e-3b5ecdb17aa0_SiteId">
    <vt:lpwstr>8d4b558f-7b2e-40ba-ad1f-e04d79e6265a</vt:lpwstr>
  </property>
  <property fmtid="{D5CDD505-2E9C-101B-9397-08002B2CF9AE}" pid="7" name="MSIP_Label_6006a9c5-d130-408c-bc8e-3b5ecdb17aa0_ActionId">
    <vt:lpwstr>2ae154d8-af8d-476c-832b-75510fb95342</vt:lpwstr>
  </property>
  <property fmtid="{D5CDD505-2E9C-101B-9397-08002B2CF9AE}" pid="8" name="MSIP_Label_6006a9c5-d130-408c-bc8e-3b5ecdb17aa0_ContentBits">
    <vt:lpwstr>2</vt:lpwstr>
  </property>
  <property fmtid="{D5CDD505-2E9C-101B-9397-08002B2CF9AE}" pid="9" name="ContentTypeId">
    <vt:lpwstr>0x010100B23F66E1953F714F884E426AB1F4FDE5</vt:lpwstr>
  </property>
</Properties>
</file>