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0" r:id="rId1"/>
  </p:sldMasterIdLst>
  <p:notesMasterIdLst>
    <p:notesMasterId r:id="rId6"/>
  </p:notesMasterIdLst>
  <p:sldIdLst>
    <p:sldId id="264" r:id="rId2"/>
    <p:sldId id="265" r:id="rId3"/>
    <p:sldId id="266" r:id="rId4"/>
    <p:sldId id="263" r:id="rId5"/>
  </p:sldIdLst>
  <p:sldSz cx="12192000" cy="6858000"/>
  <p:notesSz cx="6797675" cy="9926638"/>
  <p:custDataLst>
    <p:tags r:id="rId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747474"/>
    <a:srgbClr val="A6A6A6"/>
    <a:srgbClr val="B2B2B2"/>
    <a:srgbClr val="EAEAEA"/>
    <a:srgbClr val="FFFDFD"/>
    <a:srgbClr val="FFFDFE"/>
    <a:srgbClr val="FFFEFE"/>
    <a:srgbClr val="FFFE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18CDBC-256C-4FC0-9D0B-2369BA0F2D19}" v="35" dt="2023-03-30T07:30:33.2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83" autoAdjust="0"/>
    <p:restoredTop sz="0" autoAdjust="0"/>
  </p:normalViewPr>
  <p:slideViewPr>
    <p:cSldViewPr snapToObjects="1" showGuides="1">
      <p:cViewPr varScale="1">
        <p:scale>
          <a:sx n="103" d="100"/>
          <a:sy n="103" d="100"/>
        </p:scale>
        <p:origin x="1092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66" d="100"/>
          <a:sy n="66" d="100"/>
        </p:scale>
        <p:origin x="1908" y="6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enberg, Jutta" userId="a0f40385-898b-4fc5-b3ae-7d58bbd69e0b" providerId="ADAL" clId="{4A18CDBC-256C-4FC0-9D0B-2369BA0F2D19}"/>
    <pc:docChg chg="custSel addSld delSld modSld modMainMaster">
      <pc:chgData name="Schoenberg, Jutta" userId="a0f40385-898b-4fc5-b3ae-7d58bbd69e0b" providerId="ADAL" clId="{4A18CDBC-256C-4FC0-9D0B-2369BA0F2D19}" dt="2023-03-30T07:32:04.844" v="88"/>
      <pc:docMkLst>
        <pc:docMk/>
      </pc:docMkLst>
      <pc:sldChg chg="add del">
        <pc:chgData name="Schoenberg, Jutta" userId="a0f40385-898b-4fc5-b3ae-7d58bbd69e0b" providerId="ADAL" clId="{4A18CDBC-256C-4FC0-9D0B-2369BA0F2D19}" dt="2023-03-30T07:30:33.005" v="11" actId="2696"/>
        <pc:sldMkLst>
          <pc:docMk/>
          <pc:sldMk cId="245547961" sldId="267"/>
        </pc:sldMkLst>
      </pc:sldChg>
      <pc:sldChg chg="add del">
        <pc:chgData name="Schoenberg, Jutta" userId="a0f40385-898b-4fc5-b3ae-7d58bbd69e0b" providerId="ADAL" clId="{4A18CDBC-256C-4FC0-9D0B-2369BA0F2D19}" dt="2023-03-30T07:30:33.227" v="67" actId="2696"/>
        <pc:sldMkLst>
          <pc:docMk/>
          <pc:sldMk cId="369303116" sldId="267"/>
        </pc:sldMkLst>
      </pc:sldChg>
      <pc:sldChg chg="add del">
        <pc:chgData name="Schoenberg, Jutta" userId="a0f40385-898b-4fc5-b3ae-7d58bbd69e0b" providerId="ADAL" clId="{4A18CDBC-256C-4FC0-9D0B-2369BA0F2D19}" dt="2023-03-30T07:30:33.120" v="39" actId="2696"/>
        <pc:sldMkLst>
          <pc:docMk/>
          <pc:sldMk cId="491868697" sldId="267"/>
        </pc:sldMkLst>
      </pc:sldChg>
      <pc:sldChg chg="add del">
        <pc:chgData name="Schoenberg, Jutta" userId="a0f40385-898b-4fc5-b3ae-7d58bbd69e0b" providerId="ADAL" clId="{4A18CDBC-256C-4FC0-9D0B-2369BA0F2D19}" dt="2023-03-30T07:30:33.193" v="57" actId="2696"/>
        <pc:sldMkLst>
          <pc:docMk/>
          <pc:sldMk cId="721771420" sldId="267"/>
        </pc:sldMkLst>
      </pc:sldChg>
      <pc:sldChg chg="add del">
        <pc:chgData name="Schoenberg, Jutta" userId="a0f40385-898b-4fc5-b3ae-7d58bbd69e0b" providerId="ADAL" clId="{4A18CDBC-256C-4FC0-9D0B-2369BA0F2D19}" dt="2023-03-30T07:30:33.162" v="49" actId="2696"/>
        <pc:sldMkLst>
          <pc:docMk/>
          <pc:sldMk cId="777243238" sldId="267"/>
        </pc:sldMkLst>
      </pc:sldChg>
      <pc:sldChg chg="add del">
        <pc:chgData name="Schoenberg, Jutta" userId="a0f40385-898b-4fc5-b3ae-7d58bbd69e0b" providerId="ADAL" clId="{4A18CDBC-256C-4FC0-9D0B-2369BA0F2D19}" dt="2023-03-30T07:30:33.202" v="59" actId="2696"/>
        <pc:sldMkLst>
          <pc:docMk/>
          <pc:sldMk cId="955001745" sldId="267"/>
        </pc:sldMkLst>
      </pc:sldChg>
      <pc:sldChg chg="add del">
        <pc:chgData name="Schoenberg, Jutta" userId="a0f40385-898b-4fc5-b3ae-7d58bbd69e0b" providerId="ADAL" clId="{4A18CDBC-256C-4FC0-9D0B-2369BA0F2D19}" dt="2023-03-30T07:30:33.210" v="61" actId="2696"/>
        <pc:sldMkLst>
          <pc:docMk/>
          <pc:sldMk cId="1068886392" sldId="267"/>
        </pc:sldMkLst>
      </pc:sldChg>
      <pc:sldChg chg="add del">
        <pc:chgData name="Schoenberg, Jutta" userId="a0f40385-898b-4fc5-b3ae-7d58bbd69e0b" providerId="ADAL" clId="{4A18CDBC-256C-4FC0-9D0B-2369BA0F2D19}" dt="2023-03-30T07:30:33.042" v="21" actId="2696"/>
        <pc:sldMkLst>
          <pc:docMk/>
          <pc:sldMk cId="1085465513" sldId="267"/>
        </pc:sldMkLst>
      </pc:sldChg>
      <pc:sldChg chg="add del">
        <pc:chgData name="Schoenberg, Jutta" userId="a0f40385-898b-4fc5-b3ae-7d58bbd69e0b" providerId="ADAL" clId="{4A18CDBC-256C-4FC0-9D0B-2369BA0F2D19}" dt="2023-03-30T07:30:33.035" v="19" actId="2696"/>
        <pc:sldMkLst>
          <pc:docMk/>
          <pc:sldMk cId="1090564571" sldId="267"/>
        </pc:sldMkLst>
      </pc:sldChg>
      <pc:sldChg chg="add del">
        <pc:chgData name="Schoenberg, Jutta" userId="a0f40385-898b-4fc5-b3ae-7d58bbd69e0b" providerId="ADAL" clId="{4A18CDBC-256C-4FC0-9D0B-2369BA0F2D19}" dt="2023-03-30T07:30:33.020" v="15" actId="2696"/>
        <pc:sldMkLst>
          <pc:docMk/>
          <pc:sldMk cId="1140382575" sldId="267"/>
        </pc:sldMkLst>
      </pc:sldChg>
      <pc:sldChg chg="add del">
        <pc:chgData name="Schoenberg, Jutta" userId="a0f40385-898b-4fc5-b3ae-7d58bbd69e0b" providerId="ADAL" clId="{4A18CDBC-256C-4FC0-9D0B-2369BA0F2D19}" dt="2023-03-30T07:30:33.170" v="51" actId="2696"/>
        <pc:sldMkLst>
          <pc:docMk/>
          <pc:sldMk cId="1221952566" sldId="267"/>
        </pc:sldMkLst>
      </pc:sldChg>
      <pc:sldChg chg="add del">
        <pc:chgData name="Schoenberg, Jutta" userId="a0f40385-898b-4fc5-b3ae-7d58bbd69e0b" providerId="ADAL" clId="{4A18CDBC-256C-4FC0-9D0B-2369BA0F2D19}" dt="2023-03-30T07:30:33.236" v="69" actId="2696"/>
        <pc:sldMkLst>
          <pc:docMk/>
          <pc:sldMk cId="1362290996" sldId="267"/>
        </pc:sldMkLst>
      </pc:sldChg>
      <pc:sldChg chg="add del">
        <pc:chgData name="Schoenberg, Jutta" userId="a0f40385-898b-4fc5-b3ae-7d58bbd69e0b" providerId="ADAL" clId="{4A18CDBC-256C-4FC0-9D0B-2369BA0F2D19}" dt="2023-03-30T07:30:32.987" v="5" actId="2696"/>
        <pc:sldMkLst>
          <pc:docMk/>
          <pc:sldMk cId="1400048744" sldId="267"/>
        </pc:sldMkLst>
      </pc:sldChg>
      <pc:sldChg chg="add del">
        <pc:chgData name="Schoenberg, Jutta" userId="a0f40385-898b-4fc5-b3ae-7d58bbd69e0b" providerId="ADAL" clId="{4A18CDBC-256C-4FC0-9D0B-2369BA0F2D19}" dt="2023-03-30T07:30:33.218" v="63" actId="2696"/>
        <pc:sldMkLst>
          <pc:docMk/>
          <pc:sldMk cId="1716103406" sldId="267"/>
        </pc:sldMkLst>
      </pc:sldChg>
      <pc:sldChg chg="add del">
        <pc:chgData name="Schoenberg, Jutta" userId="a0f40385-898b-4fc5-b3ae-7d58bbd69e0b" providerId="ADAL" clId="{4A18CDBC-256C-4FC0-9D0B-2369BA0F2D19}" dt="2023-03-30T07:30:32.974" v="1" actId="2696"/>
        <pc:sldMkLst>
          <pc:docMk/>
          <pc:sldMk cId="1831085938" sldId="267"/>
        </pc:sldMkLst>
      </pc:sldChg>
      <pc:sldChg chg="add del">
        <pc:chgData name="Schoenberg, Jutta" userId="a0f40385-898b-4fc5-b3ae-7d58bbd69e0b" providerId="ADAL" clId="{4A18CDBC-256C-4FC0-9D0B-2369BA0F2D19}" dt="2023-03-30T07:30:33.128" v="41" actId="2696"/>
        <pc:sldMkLst>
          <pc:docMk/>
          <pc:sldMk cId="1919285342" sldId="267"/>
        </pc:sldMkLst>
      </pc:sldChg>
      <pc:sldChg chg="add del">
        <pc:chgData name="Schoenberg, Jutta" userId="a0f40385-898b-4fc5-b3ae-7d58bbd69e0b" providerId="ADAL" clId="{4A18CDBC-256C-4FC0-9D0B-2369BA0F2D19}" dt="2023-03-30T07:30:33.061" v="25" actId="2696"/>
        <pc:sldMkLst>
          <pc:docMk/>
          <pc:sldMk cId="2293740323" sldId="267"/>
        </pc:sldMkLst>
      </pc:sldChg>
      <pc:sldChg chg="add del">
        <pc:chgData name="Schoenberg, Jutta" userId="a0f40385-898b-4fc5-b3ae-7d58bbd69e0b" providerId="ADAL" clId="{4A18CDBC-256C-4FC0-9D0B-2369BA0F2D19}" dt="2023-03-30T07:30:33.001" v="9" actId="2696"/>
        <pc:sldMkLst>
          <pc:docMk/>
          <pc:sldMk cId="2573313930" sldId="267"/>
        </pc:sldMkLst>
      </pc:sldChg>
      <pc:sldChg chg="add del">
        <pc:chgData name="Schoenberg, Jutta" userId="a0f40385-898b-4fc5-b3ae-7d58bbd69e0b" providerId="ADAL" clId="{4A18CDBC-256C-4FC0-9D0B-2369BA0F2D19}" dt="2023-03-30T07:30:32.995" v="7" actId="2696"/>
        <pc:sldMkLst>
          <pc:docMk/>
          <pc:sldMk cId="2711146254" sldId="267"/>
        </pc:sldMkLst>
      </pc:sldChg>
      <pc:sldChg chg="add del">
        <pc:chgData name="Schoenberg, Jutta" userId="a0f40385-898b-4fc5-b3ae-7d58bbd69e0b" providerId="ADAL" clId="{4A18CDBC-256C-4FC0-9D0B-2369BA0F2D19}" dt="2023-03-30T07:30:32.981" v="3" actId="2696"/>
        <pc:sldMkLst>
          <pc:docMk/>
          <pc:sldMk cId="2767254621" sldId="267"/>
        </pc:sldMkLst>
      </pc:sldChg>
      <pc:sldChg chg="add del">
        <pc:chgData name="Schoenberg, Jutta" userId="a0f40385-898b-4fc5-b3ae-7d58bbd69e0b" providerId="ADAL" clId="{4A18CDBC-256C-4FC0-9D0B-2369BA0F2D19}" dt="2023-03-30T07:30:33.077" v="29" actId="2696"/>
        <pc:sldMkLst>
          <pc:docMk/>
          <pc:sldMk cId="2809154942" sldId="267"/>
        </pc:sldMkLst>
      </pc:sldChg>
      <pc:sldChg chg="add del">
        <pc:chgData name="Schoenberg, Jutta" userId="a0f40385-898b-4fc5-b3ae-7d58bbd69e0b" providerId="ADAL" clId="{4A18CDBC-256C-4FC0-9D0B-2369BA0F2D19}" dt="2023-03-30T07:30:33.153" v="47" actId="2696"/>
        <pc:sldMkLst>
          <pc:docMk/>
          <pc:sldMk cId="2840356648" sldId="267"/>
        </pc:sldMkLst>
      </pc:sldChg>
      <pc:sldChg chg="add del">
        <pc:chgData name="Schoenberg, Jutta" userId="a0f40385-898b-4fc5-b3ae-7d58bbd69e0b" providerId="ADAL" clId="{4A18CDBC-256C-4FC0-9D0B-2369BA0F2D19}" dt="2023-03-30T07:30:33.104" v="35" actId="2696"/>
        <pc:sldMkLst>
          <pc:docMk/>
          <pc:sldMk cId="2989827306" sldId="267"/>
        </pc:sldMkLst>
      </pc:sldChg>
      <pc:sldChg chg="add del">
        <pc:chgData name="Schoenberg, Jutta" userId="a0f40385-898b-4fc5-b3ae-7d58bbd69e0b" providerId="ADAL" clId="{4A18CDBC-256C-4FC0-9D0B-2369BA0F2D19}" dt="2023-03-30T07:30:33.145" v="45" actId="2696"/>
        <pc:sldMkLst>
          <pc:docMk/>
          <pc:sldMk cId="3023447336" sldId="267"/>
        </pc:sldMkLst>
      </pc:sldChg>
      <pc:sldChg chg="add del">
        <pc:chgData name="Schoenberg, Jutta" userId="a0f40385-898b-4fc5-b3ae-7d58bbd69e0b" providerId="ADAL" clId="{4A18CDBC-256C-4FC0-9D0B-2369BA0F2D19}" dt="2023-03-30T07:30:33.224" v="65" actId="2696"/>
        <pc:sldMkLst>
          <pc:docMk/>
          <pc:sldMk cId="3284759200" sldId="267"/>
        </pc:sldMkLst>
      </pc:sldChg>
      <pc:sldChg chg="add del">
        <pc:chgData name="Schoenberg, Jutta" userId="a0f40385-898b-4fc5-b3ae-7d58bbd69e0b" providerId="ADAL" clId="{4A18CDBC-256C-4FC0-9D0B-2369BA0F2D19}" dt="2023-03-30T07:30:33.111" v="37" actId="2696"/>
        <pc:sldMkLst>
          <pc:docMk/>
          <pc:sldMk cId="3314146436" sldId="267"/>
        </pc:sldMkLst>
      </pc:sldChg>
      <pc:sldChg chg="add del">
        <pc:chgData name="Schoenberg, Jutta" userId="a0f40385-898b-4fc5-b3ae-7d58bbd69e0b" providerId="ADAL" clId="{4A18CDBC-256C-4FC0-9D0B-2369BA0F2D19}" dt="2023-03-30T07:30:33.178" v="53" actId="2696"/>
        <pc:sldMkLst>
          <pc:docMk/>
          <pc:sldMk cId="3761308712" sldId="267"/>
        </pc:sldMkLst>
      </pc:sldChg>
      <pc:sldChg chg="add del">
        <pc:chgData name="Schoenberg, Jutta" userId="a0f40385-898b-4fc5-b3ae-7d58bbd69e0b" providerId="ADAL" clId="{4A18CDBC-256C-4FC0-9D0B-2369BA0F2D19}" dt="2023-03-30T07:30:33.086" v="31" actId="2696"/>
        <pc:sldMkLst>
          <pc:docMk/>
          <pc:sldMk cId="3775379802" sldId="267"/>
        </pc:sldMkLst>
      </pc:sldChg>
      <pc:sldChg chg="add del">
        <pc:chgData name="Schoenberg, Jutta" userId="a0f40385-898b-4fc5-b3ae-7d58bbd69e0b" providerId="ADAL" clId="{4A18CDBC-256C-4FC0-9D0B-2369BA0F2D19}" dt="2023-03-30T07:30:33.026" v="17" actId="2696"/>
        <pc:sldMkLst>
          <pc:docMk/>
          <pc:sldMk cId="4037237333" sldId="267"/>
        </pc:sldMkLst>
      </pc:sldChg>
      <pc:sldChg chg="add del">
        <pc:chgData name="Schoenberg, Jutta" userId="a0f40385-898b-4fc5-b3ae-7d58bbd69e0b" providerId="ADAL" clId="{4A18CDBC-256C-4FC0-9D0B-2369BA0F2D19}" dt="2023-03-30T07:30:33.187" v="55" actId="2696"/>
        <pc:sldMkLst>
          <pc:docMk/>
          <pc:sldMk cId="4112282472" sldId="267"/>
        </pc:sldMkLst>
      </pc:sldChg>
      <pc:sldChg chg="add del">
        <pc:chgData name="Schoenberg, Jutta" userId="a0f40385-898b-4fc5-b3ae-7d58bbd69e0b" providerId="ADAL" clId="{4A18CDBC-256C-4FC0-9D0B-2369BA0F2D19}" dt="2023-03-30T07:30:33.094" v="33" actId="2696"/>
        <pc:sldMkLst>
          <pc:docMk/>
          <pc:sldMk cId="4134064055" sldId="267"/>
        </pc:sldMkLst>
      </pc:sldChg>
      <pc:sldChg chg="add del">
        <pc:chgData name="Schoenberg, Jutta" userId="a0f40385-898b-4fc5-b3ae-7d58bbd69e0b" providerId="ADAL" clId="{4A18CDBC-256C-4FC0-9D0B-2369BA0F2D19}" dt="2023-03-30T07:30:33.012" v="13" actId="2696"/>
        <pc:sldMkLst>
          <pc:docMk/>
          <pc:sldMk cId="4138835463" sldId="267"/>
        </pc:sldMkLst>
      </pc:sldChg>
      <pc:sldChg chg="add del">
        <pc:chgData name="Schoenberg, Jutta" userId="a0f40385-898b-4fc5-b3ae-7d58bbd69e0b" providerId="ADAL" clId="{4A18CDBC-256C-4FC0-9D0B-2369BA0F2D19}" dt="2023-03-30T07:30:33.135" v="43" actId="2696"/>
        <pc:sldMkLst>
          <pc:docMk/>
          <pc:sldMk cId="4183893989" sldId="267"/>
        </pc:sldMkLst>
      </pc:sldChg>
      <pc:sldChg chg="add del">
        <pc:chgData name="Schoenberg, Jutta" userId="a0f40385-898b-4fc5-b3ae-7d58bbd69e0b" providerId="ADAL" clId="{4A18CDBC-256C-4FC0-9D0B-2369BA0F2D19}" dt="2023-03-30T07:30:33.052" v="23" actId="2696"/>
        <pc:sldMkLst>
          <pc:docMk/>
          <pc:sldMk cId="4199387612" sldId="267"/>
        </pc:sldMkLst>
      </pc:sldChg>
      <pc:sldChg chg="add del">
        <pc:chgData name="Schoenberg, Jutta" userId="a0f40385-898b-4fc5-b3ae-7d58bbd69e0b" providerId="ADAL" clId="{4A18CDBC-256C-4FC0-9D0B-2369BA0F2D19}" dt="2023-03-30T07:30:33.070" v="27" actId="2696"/>
        <pc:sldMkLst>
          <pc:docMk/>
          <pc:sldMk cId="4285002673" sldId="267"/>
        </pc:sldMkLst>
      </pc:sldChg>
      <pc:sldMasterChg chg="modSp mod">
        <pc:chgData name="Schoenberg, Jutta" userId="a0f40385-898b-4fc5-b3ae-7d58bbd69e0b" providerId="ADAL" clId="{4A18CDBC-256C-4FC0-9D0B-2369BA0F2D19}" dt="2023-03-30T07:32:04.844" v="88"/>
        <pc:sldMasterMkLst>
          <pc:docMk/>
          <pc:sldMasterMk cId="1423532128" sldId="2147483750"/>
        </pc:sldMasterMkLst>
        <pc:spChg chg="replST delST">
          <ac:chgData name="Schoenberg, Jutta" userId="a0f40385-898b-4fc5-b3ae-7d58bbd69e0b" providerId="ADAL" clId="{4A18CDBC-256C-4FC0-9D0B-2369BA0F2D19}" dt="2023-03-30T07:32:04.844" v="88"/>
          <ac:spMkLst>
            <pc:docMk/>
            <pc:sldMasterMk cId="1423532128" sldId="2147483750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568D1-65C2-4CDE-9B8E-4F04E333B056}" type="datetimeFigureOut">
              <a:rPr lang="en-US"/>
              <a:pPr/>
              <a:t>3/30/2023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7575" y="4714875"/>
            <a:ext cx="4962525" cy="4467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D5AE8-B077-49EA-8F01-5B4042BFABD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5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498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89693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249363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622425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5992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5944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1190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37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image" Target="../media/image3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image" Target="../media/image3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1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image" Target="../media/image3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3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mall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black">
            <a:extLst>
              <a:ext uri="{FF2B5EF4-FFF2-40B4-BE49-F238E27FC236}">
                <a16:creationId xmlns:a16="http://schemas.microsoft.com/office/drawing/2014/main" id="{4AAE952D-4810-625E-D0B0-2D6AFF47811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3" name="Bildplatzhalter">
            <a:extLst>
              <a:ext uri="{FF2B5EF4-FFF2-40B4-BE49-F238E27FC236}">
                <a16:creationId xmlns:a16="http://schemas.microsoft.com/office/drawing/2014/main" id="{F9C2CF79-8CD3-4F3E-8EE5-91DF8830D0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7827" cy="3708000"/>
          </a:xfrm>
          <a:custGeom>
            <a:avLst/>
            <a:gdLst>
              <a:gd name="connsiteX0" fmla="*/ 0 w 11807827"/>
              <a:gd name="connsiteY0" fmla="*/ 0 h 3708000"/>
              <a:gd name="connsiteX1" fmla="*/ 288941 w 11807827"/>
              <a:gd name="connsiteY1" fmla="*/ 0 h 3708000"/>
              <a:gd name="connsiteX2" fmla="*/ 288941 w 11807827"/>
              <a:gd name="connsiteY2" fmla="*/ 1058993 h 3708000"/>
              <a:gd name="connsiteX3" fmla="*/ 2752882 w 11807827"/>
              <a:gd name="connsiteY3" fmla="*/ 1058993 h 3708000"/>
              <a:gd name="connsiteX4" fmla="*/ 2752882 w 11807827"/>
              <a:gd name="connsiteY4" fmla="*/ 0 h 3708000"/>
              <a:gd name="connsiteX5" fmla="*/ 11807827 w 11807827"/>
              <a:gd name="connsiteY5" fmla="*/ 0 h 3708000"/>
              <a:gd name="connsiteX6" fmla="*/ 11807827 w 11807827"/>
              <a:gd name="connsiteY6" fmla="*/ 3708000 h 3708000"/>
              <a:gd name="connsiteX7" fmla="*/ 0 w 11807827"/>
              <a:gd name="connsiteY7" fmla="*/ 3708000 h 37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827" h="3708000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7827" y="0"/>
                </a:lnTo>
                <a:lnTo>
                  <a:pt x="11807827" y="3708000"/>
                </a:lnTo>
                <a:lnTo>
                  <a:pt x="0" y="3708000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425" y="4149080"/>
            <a:ext cx="11233151" cy="54000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424" y="4609880"/>
            <a:ext cx="11233151" cy="1198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6034835"/>
            <a:ext cx="3600000" cy="382497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400000" cy="382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Group Sector/Function </a:t>
            </a:r>
          </a:p>
        </p:txBody>
      </p:sp>
      <p:sp>
        <p:nvSpPr>
          <p:cNvPr id="24" name="Logo">
            <a:extLst>
              <a:ext uri="{FF2B5EF4-FFF2-40B4-BE49-F238E27FC236}">
                <a16:creationId xmlns:a16="http://schemas.microsoft.com/office/drawing/2014/main" id="{B18A38A8-30A8-4354-8824-206EBB5C10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97EA58-E8EA-4AB5-9091-3CA03998FF5B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7AD0E5FE-5A36-40EE-B4B7-837D0AA3F7B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858452-2871-46DF-ABEE-B92369539166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0AE481-D043-4979-ACA5-86CAB9CA53A3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8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orient="horz" pos="2455">
          <p15:clr>
            <a:srgbClr val="FBAE40"/>
          </p15:clr>
        </p15:guide>
        <p15:guide id="2" pos="302">
          <p15:clr>
            <a:srgbClr val="FBAE40"/>
          </p15:clr>
        </p15:guide>
        <p15:guide id="3" pos="737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black">
            <a:extLst>
              <a:ext uri="{FF2B5EF4-FFF2-40B4-BE49-F238E27FC236}">
                <a16:creationId xmlns:a16="http://schemas.microsoft.com/office/drawing/2014/main" id="{66D6AC85-4F6E-053E-2B72-94CCFA1E6DE4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BD1A6D-64EE-4A05-A4EE-A9FF1F5EB5E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C235973B-1F92-4920-AFB7-231DBEFA378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994E2C2E-C263-43A3-88B0-5F5EC33F6C96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BF246C0-675A-4A62-9647-D5CB8CA38FF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24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9A5308-FAAB-46A9-9982-E907F4CCC7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FA69E8-122A-4ECF-8848-41AE5666107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6C710CE-11CF-408A-A0BD-A14A556AFD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9DB98D-677E-4856-AEDC-8D7297BFC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D2C149F8-E4DF-4EE0-9A9F-AC176F972B4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71FD9B7-3FD0-48C1-A328-B562B02AC2C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035675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5"/>
            <a:ext cx="11376025" cy="233978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6E26F4D-EB95-47D2-8EEA-E5C9E08DEA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21D9BD-E6BB-45DF-9EDA-0D4C57AC2CA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2253764-9EEB-4FE9-A2B4-DE9A2E53C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6FE0553-1D86-4C8E-B493-D678ABF60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3AECE877-1C05-4854-B260-FB8A6A90C2D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C2E93EF0-94DE-4099-B6E7-C0F00A1CC19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929379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356783-D260-4987-9EAF-0EF5852A31C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A8A9D76-1973-4B3A-920F-ABCB7093C14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3DC29D9-17D9-477D-8751-B0BA3808D6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A325B33-D2FD-4A46-8310-95EE9AF8F8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7D410F34-BB8B-46E1-AC10-8CA47A62C86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12A67B88-271F-448E-990B-4FD18FDC3615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05683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A44E8F-64F3-4C4E-A007-450EC428268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903744E1-E771-4C19-930F-297B5A619F3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FEC73D-5F55-4232-88B7-EB9881C6D0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0464ED-A529-4CDB-9AFB-CA4175193FB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1963399F-F4AD-47B5-AF96-545E2B8DD18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47428F53-047A-4A2E-81A8-B6F788D803B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7816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E50CC7-7004-45C6-9CCE-542C3BD415C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A8D69FD-E000-4455-92D6-E32B252C4B1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DBE4D12-31DD-4DB2-9DC7-2E29E5052C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C0B289-6D38-4FA5-843C-5763A67A7EE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E16C425E-61C1-4F37-A1C4-6F01FA5C384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B26A2191-1CC1-471D-8BAE-7970540C4CB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43998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5A0C46A2-EAF0-806C-59E0-28263B16B2F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C7BE74A5-BD98-D594-03D9-8D4CF5298273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LOGO">
            <a:extLst>
              <a:ext uri="{FF2B5EF4-FFF2-40B4-BE49-F238E27FC236}">
                <a16:creationId xmlns:a16="http://schemas.microsoft.com/office/drawing/2014/main" id="{63E4EC15-7535-E3DB-46BC-B0F268B4EEA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9A5308-FAAB-46A9-9982-E907F4CCC7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3CB7AD5-5910-4C7C-ADB6-B51543A30DA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6C710CE-11CF-408A-A0BD-A14A556AFD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9DB98D-677E-4856-AEDC-8D7297BFC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D2C149F8-E4DF-4EE0-9A9F-AC176F972B4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71FD9B7-3FD0-48C1-A328-B562B02AC2C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101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AD7FB355-8EF3-D34E-C090-CB3F76539E30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1B3E44EF-F970-BEEA-7A5A-881221C909D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LOGO">
            <a:extLst>
              <a:ext uri="{FF2B5EF4-FFF2-40B4-BE49-F238E27FC236}">
                <a16:creationId xmlns:a16="http://schemas.microsoft.com/office/drawing/2014/main" id="{26566FBC-20CE-65FB-A2E2-7F802F1599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5"/>
            <a:ext cx="11376025" cy="23397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6E26F4D-EB95-47D2-8EEA-E5C9E08DEA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060D10-788C-46B3-9CBB-C7619405E01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2253764-9EEB-4FE9-A2B4-DE9A2E53C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6FE0553-1D86-4C8E-B493-D678ABF60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3AECE877-1C05-4854-B260-FB8A6A90C2D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C2E93EF0-94DE-4099-B6E7-C0F00A1CC19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8667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DA93652E-A8DC-1EAE-FAD9-6FA44DDEE97F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445A8D54-C50F-37F6-ECD1-57E621D9F098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LOGO">
            <a:extLst>
              <a:ext uri="{FF2B5EF4-FFF2-40B4-BE49-F238E27FC236}">
                <a16:creationId xmlns:a16="http://schemas.microsoft.com/office/drawing/2014/main" id="{4F2F1134-4CA1-CD3B-48D6-947E3BA77E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356783-D260-4987-9EAF-0EF5852A31C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B80499B-5079-4995-98A0-86D7AA2E48B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3DC29D9-17D9-477D-8751-B0BA3808D6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A325B33-D2FD-4A46-8310-95EE9AF8F8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7D410F34-BB8B-46E1-AC10-8CA47A62C86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12A67B88-271F-448E-990B-4FD18FDC3615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1079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EE08D184-E6DC-0ACF-2F31-64FD8A44DE51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D4639B1-8193-A396-36DB-8878140ABECD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LOGO">
            <a:extLst>
              <a:ext uri="{FF2B5EF4-FFF2-40B4-BE49-F238E27FC236}">
                <a16:creationId xmlns:a16="http://schemas.microsoft.com/office/drawing/2014/main" id="{C42F5F37-F3F7-0502-3493-8B2D20B6BD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A44E8F-64F3-4C4E-A007-450EC428268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8361EC-DA67-41EE-8476-7E47CD5B8CE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FEC73D-5F55-4232-88B7-EB9881C6D0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0464ED-A529-4CDB-9AFB-CA4175193FB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1963399F-F4AD-47B5-AF96-545E2B8DD18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47428F53-047A-4A2E-81A8-B6F788D803B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5829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big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">
            <a:extLst>
              <a:ext uri="{FF2B5EF4-FFF2-40B4-BE49-F238E27FC236}">
                <a16:creationId xmlns:a16="http://schemas.microsoft.com/office/drawing/2014/main" id="{96147581-D7DA-4616-AB50-81F7AE5310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7827" cy="6480178"/>
          </a:xfrm>
          <a:custGeom>
            <a:avLst/>
            <a:gdLst>
              <a:gd name="connsiteX0" fmla="*/ 0 w 11807827"/>
              <a:gd name="connsiteY0" fmla="*/ 0 h 6480178"/>
              <a:gd name="connsiteX1" fmla="*/ 288941 w 11807827"/>
              <a:gd name="connsiteY1" fmla="*/ 0 h 6480178"/>
              <a:gd name="connsiteX2" fmla="*/ 288941 w 11807827"/>
              <a:gd name="connsiteY2" fmla="*/ 1058993 h 6480178"/>
              <a:gd name="connsiteX3" fmla="*/ 2752882 w 11807827"/>
              <a:gd name="connsiteY3" fmla="*/ 1058993 h 6480178"/>
              <a:gd name="connsiteX4" fmla="*/ 2752882 w 11807827"/>
              <a:gd name="connsiteY4" fmla="*/ 0 h 6480178"/>
              <a:gd name="connsiteX5" fmla="*/ 11807827 w 11807827"/>
              <a:gd name="connsiteY5" fmla="*/ 0 h 6480178"/>
              <a:gd name="connsiteX6" fmla="*/ 11807827 w 11807827"/>
              <a:gd name="connsiteY6" fmla="*/ 6480178 h 6480178"/>
              <a:gd name="connsiteX7" fmla="*/ 0 w 11807827"/>
              <a:gd name="connsiteY7" fmla="*/ 6480178 h 64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827" h="6480178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7827" y="0"/>
                </a:lnTo>
                <a:lnTo>
                  <a:pt x="11807827" y="6480178"/>
                </a:lnTo>
                <a:lnTo>
                  <a:pt x="0" y="6480178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0" y="4147200"/>
            <a:ext cx="11233545" cy="54188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81030" y="4609880"/>
            <a:ext cx="11230828" cy="112337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81030" y="6031834"/>
            <a:ext cx="3597789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i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6" y="6031834"/>
            <a:ext cx="5400000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Group Sector/Function 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C08565A9-D283-47A4-A0B1-1A054E4DBB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E62F3F-8DD1-4252-AC95-ED42CD3E7F95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03FB1126-5494-4ECF-B9D8-FD2ED26FA18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379A58-7776-4A6F-925B-1D6A5C0F2830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409218-CF60-4D08-B95C-355C3860C1BF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57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71B954B8-B318-9B69-65AB-3DB09A13103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8683781-0631-1E60-BB49-616E64F44C06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LOGO">
            <a:extLst>
              <a:ext uri="{FF2B5EF4-FFF2-40B4-BE49-F238E27FC236}">
                <a16:creationId xmlns:a16="http://schemas.microsoft.com/office/drawing/2014/main" id="{B99FDDE0-B111-8E3D-A2B6-356E130E440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E50CC7-7004-45C6-9CCE-542C3BD415C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fld id="{A3BB2401-EC70-4EDE-A7D8-CE0ED40E809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DBE4D12-31DD-4DB2-9DC7-2E29E5052C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C0B289-6D38-4FA5-843C-5763A67A7EE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E16C425E-61C1-4F37-A1C4-6F01FA5C384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B26A2191-1CC1-471D-8BAE-7970540C4CB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6619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5A0C46A2-EAF0-806C-59E0-28263B16B2F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C7BE74A5-BD98-D594-03D9-8D4CF5298273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2D941F09-14FE-5B12-9A89-09F9F214509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9A5308-FAAB-46A9-9982-E907F4CCC7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C556B4A-6363-4365-A101-C892D3B6574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6C710CE-11CF-408A-A0BD-A14A556AFD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9DB98D-677E-4856-AEDC-8D7297BFC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D2C149F8-E4DF-4EE0-9A9F-AC176F972B4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71FD9B7-3FD0-48C1-A328-B562B02AC2C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2251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AD7FB355-8EF3-D34E-C090-CB3F76539E30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1B3E44EF-F970-BEEA-7A5A-881221C909D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LOGO">
            <a:extLst>
              <a:ext uri="{FF2B5EF4-FFF2-40B4-BE49-F238E27FC236}">
                <a16:creationId xmlns:a16="http://schemas.microsoft.com/office/drawing/2014/main" id="{9797CE68-175A-875C-51C8-268238E41A6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5"/>
            <a:ext cx="11376025" cy="23397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6E26F4D-EB95-47D2-8EEA-E5C9E08DEA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8E969AA-332A-47F2-8402-4551BAC3C85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2253764-9EEB-4FE9-A2B4-DE9A2E53C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6FE0553-1D86-4C8E-B493-D678ABF60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3AECE877-1C05-4854-B260-FB8A6A90C2D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C2E93EF0-94DE-4099-B6E7-C0F00A1CC19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0895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DA93652E-A8DC-1EAE-FAD9-6FA44DDEE97F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445A8D54-C50F-37F6-ECD1-57E621D9F098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F4F94B75-DEEF-66D0-011E-026B2C4B0E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356783-D260-4987-9EAF-0EF5852A31C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CBFECB-7106-4C97-9616-D8851D35F064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3DC29D9-17D9-477D-8751-B0BA3808D6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A325B33-D2FD-4A46-8310-95EE9AF8F8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7D410F34-BB8B-46E1-AC10-8CA47A62C86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12A67B88-271F-448E-990B-4FD18FDC3615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748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EE08D184-E6DC-0ACF-2F31-64FD8A44DE51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D4639B1-8193-A396-36DB-8878140ABECD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7C11569D-068C-3E65-3E14-7CB962331B3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A44E8F-64F3-4C4E-A007-450EC428268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893C6B-D293-442D-B7E8-AB64AEAB2C4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FEC73D-5F55-4232-88B7-EB9881C6D0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0464ED-A529-4CDB-9AFB-CA4175193FB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1963399F-F4AD-47B5-AF96-545E2B8DD18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47428F53-047A-4A2E-81A8-B6F788D803B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2256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71B954B8-B318-9B69-65AB-3DB09A13103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8683781-0631-1E60-BB49-616E64F44C06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B2AB7CDC-5F0B-B907-C5B1-71E5BE753F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E50CC7-7004-45C6-9CCE-542C3BD415C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1CF217-5B32-4D06-BB3B-B3B1F70B07B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DBE4D12-31DD-4DB2-9DC7-2E29E5052C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C0B289-6D38-4FA5-843C-5763A67A7EE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E16C425E-61C1-4F37-A1C4-6F01FA5C384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B26A2191-1CC1-471D-8BAE-7970540C4CB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9155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3B66F-8D27-43D4-82FB-29231FD1285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9170719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8667929F-10F0-2AC7-D2DA-F671E394A952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691DB626-F654-9214-D539-7AA274B353FF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242994DC-DCCA-5778-D4E2-C839DDE07A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06E-47E0-420F-8D11-A0E32FC2F94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1924482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3DB00BDB-24E5-6192-4D5B-80523E8B2A16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16F196F8-D977-C308-DB91-47BB1F2C088A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765FC4DE-90BA-ED6A-1DC4-BE75F4AD7E6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B15C2BF-49BC-496A-8EDA-92BF2C96086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1278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IO_LOGOPLACEHOLDER#Logo_16x9" hidden="1">
            <a:extLst>
              <a:ext uri="{FF2B5EF4-FFF2-40B4-BE49-F238E27FC236}">
                <a16:creationId xmlns:a16="http://schemas.microsoft.com/office/drawing/2014/main" id="{B00BF2E9-B74D-4FDD-95DE-38211AF3D5F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CC354A-CD8D-4730-B9FC-F8E9C822A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E6566-570C-4106-A71D-5BDCF79EFFF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C0510E-2169-4A05-938B-CE68EBFD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963A15-00D2-4509-89C1-F2E80442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asterfeld-Info-EN" hidden="1">
            <a:extLst>
              <a:ext uri="{FF2B5EF4-FFF2-40B4-BE49-F238E27FC236}">
                <a16:creationId xmlns:a16="http://schemas.microsoft.com/office/drawing/2014/main" id="{7D91BC79-31F5-4557-9E5C-87E201299CC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Masterfeld-Info-DE">
            <a:extLst>
              <a:ext uri="{FF2B5EF4-FFF2-40B4-BE49-F238E27FC236}">
                <a16:creationId xmlns:a16="http://schemas.microsoft.com/office/drawing/2014/main" id="{C26C0DD8-7510-4613-98B3-5FEE48322D1B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6936676"/>
      </p:ext>
    </p:extLst>
  </p:cSld>
  <p:clrMapOvr>
    <a:masterClrMapping/>
  </p:clrMapOvr>
  <p:transition>
    <p:fade/>
  </p:transition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black">
            <a:extLst>
              <a:ext uri="{FF2B5EF4-FFF2-40B4-BE49-F238E27FC236}">
                <a16:creationId xmlns:a16="http://schemas.microsoft.com/office/drawing/2014/main" id="{C1895CC3-735C-F804-4ACE-F31C8C29C593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1" y="3236780"/>
            <a:ext cx="11232000" cy="540001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031" y="3697581"/>
            <a:ext cx="11232000" cy="1201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030" y="6031834"/>
            <a:ext cx="3600000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399283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Group Sector/Function </a:t>
            </a:r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3C45320A-E2BA-4297-B66E-E5C7FA6E78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26A538-1344-4312-AA33-B47C37EA13D9}"/>
              </a:ext>
            </a:extLst>
          </p:cNvPr>
          <p:cNvSpPr>
            <a:spLocks noGrp="1"/>
          </p:cNvSpPr>
          <p:nvPr>
            <p:ph type="dt" sz="half" idx="13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3D0633FF-35E1-4F36-8F85-E7209AF88E4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1F7896-C66D-40C3-8C6D-FCC9B3BC4A26}"/>
              </a:ext>
            </a:extLst>
          </p:cNvPr>
          <p:cNvSpPr>
            <a:spLocks noGrp="1"/>
          </p:cNvSpPr>
          <p:nvPr>
            <p:ph type="ftr" sz="quarter" idx="14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28E498-F183-4DCD-A469-AF6F8660E6A7}"/>
              </a:ext>
            </a:extLst>
          </p:cNvPr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66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grey">
            <a:extLst>
              <a:ext uri="{FF2B5EF4-FFF2-40B4-BE49-F238E27FC236}">
                <a16:creationId xmlns:a16="http://schemas.microsoft.com/office/drawing/2014/main" id="{8D08D10A-1EDD-D118-B64D-786074ED0E46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BBC26435-1204-34ED-A03C-36C57AA2A768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LOGO">
            <a:extLst>
              <a:ext uri="{FF2B5EF4-FFF2-40B4-BE49-F238E27FC236}">
                <a16:creationId xmlns:a16="http://schemas.microsoft.com/office/drawing/2014/main" id="{1BF1F11E-5CF4-1A21-6866-A704BCD580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CD66-DB01-4B5D-806C-CCA568DE476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422108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9B38F310-02AC-C5B8-9E38-03C84F230D4B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C9CBCD61-3516-29D4-F2E1-D1F3667FE367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LOGO">
            <a:extLst>
              <a:ext uri="{FF2B5EF4-FFF2-40B4-BE49-F238E27FC236}">
                <a16:creationId xmlns:a16="http://schemas.microsoft.com/office/drawing/2014/main" id="{8EB29AC6-C56B-2BFA-01BA-FB4290FC41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MIO_LOGOPLACEHOLDER#Logo_16x9" hidden="1">
            <a:extLst>
              <a:ext uri="{FF2B5EF4-FFF2-40B4-BE49-F238E27FC236}">
                <a16:creationId xmlns:a16="http://schemas.microsoft.com/office/drawing/2014/main" id="{B00BF2E9-B74D-4FDD-95DE-38211AF3D5F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CC354A-CD8D-4730-B9FC-F8E9C822A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F4B293-2D01-4843-9220-5050C2B2438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C0510E-2169-4A05-938B-CE68EBFD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963A15-00D2-4509-89C1-F2E80442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asterfeld-Info-EN" hidden="1">
            <a:extLst>
              <a:ext uri="{FF2B5EF4-FFF2-40B4-BE49-F238E27FC236}">
                <a16:creationId xmlns:a16="http://schemas.microsoft.com/office/drawing/2014/main" id="{7D91BC79-31F5-4557-9E5C-87E201299CC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Masterfeld-Info-DE">
            <a:extLst>
              <a:ext uri="{FF2B5EF4-FFF2-40B4-BE49-F238E27FC236}">
                <a16:creationId xmlns:a16="http://schemas.microsoft.com/office/drawing/2014/main" id="{C26C0DD8-7510-4613-98B3-5FEE48322D1B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16625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D9A1354-DE88-430B-95CE-0A0E34F090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7827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C593D5-B836-4EE1-8743-433AD98B32D4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19AF7A0-0792-4433-85E1-E6E7D886892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FF78689-BE8A-496A-A534-33C568B00960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DCF64013-C3C4-4A98-A596-4B0E0C212272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30861"/>
      </p:ext>
    </p:extLst>
  </p:cSld>
  <p:clrMapOvr>
    <a:masterClrMapping/>
  </p:clrMapOvr>
  <p:transition>
    <p:fade/>
  </p:transition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9">
            <a:extLst>
              <a:ext uri="{FF2B5EF4-FFF2-40B4-BE49-F238E27FC236}">
                <a16:creationId xmlns:a16="http://schemas.microsoft.com/office/drawing/2014/main" id="{9F660214-6D16-4201-B4A9-CD0E25BF0D3C}"/>
              </a:ext>
            </a:extLst>
          </p:cNvPr>
          <p:cNvSpPr/>
          <p:nvPr/>
        </p:nvSpPr>
        <p:spPr>
          <a:xfrm>
            <a:off x="192088" y="188913"/>
            <a:ext cx="11807825" cy="64801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77F38C49-D815-4386-B542-AB1FE19DE431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D6495A-64D7-453D-9E68-689ED66077D3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B957516D-98ED-4486-9CF1-65DD6DBCF82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253C35-48F3-49F9-87B3-9D1A9BFAAF7D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2E3628-8CFF-4D2F-9F34-CFC929B01E88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5153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grey">
            <a:extLst>
              <a:ext uri="{FF2B5EF4-FFF2-40B4-BE49-F238E27FC236}">
                <a16:creationId xmlns:a16="http://schemas.microsoft.com/office/drawing/2014/main" id="{FF6A7AB2-B8D1-933A-FA1E-B2C202A7920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BF5D74A2-C7F1-48E8-B7B4-2B0BF866C16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89CB8389-45A9-46BB-92DD-40C97FFB9882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BC9189B2-7CA5-49B8-9C32-EBE2AEB901C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D1C5054-BD28-4657-A38C-D7651D3BD2AA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DBB8769-2220-4487-8CE6-ED2C97532D38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635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7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black">
            <a:extLst>
              <a:ext uri="{FF2B5EF4-FFF2-40B4-BE49-F238E27FC236}">
                <a16:creationId xmlns:a16="http://schemas.microsoft.com/office/drawing/2014/main" id="{06ADD996-2241-FD59-E16E-31EF6EBEBCAD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BF5D74A2-C7F1-48E8-B7B4-2B0BF866C16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89CB8389-45A9-46BB-92DD-40C97FFB9882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876A691E-4466-4547-BE59-453265CE839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D1C5054-BD28-4657-A38C-D7651D3BD2AA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DBB8769-2220-4487-8CE6-ED2C97532D38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2659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7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white">
            <a:extLst>
              <a:ext uri="{FF2B5EF4-FFF2-40B4-BE49-F238E27FC236}">
                <a16:creationId xmlns:a16="http://schemas.microsoft.com/office/drawing/2014/main" id="{F4AB2E40-CDBC-CD6B-C0C2-FA28B6B8C05A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55495E-26F4-4482-B02B-5C45042F32B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4E881E82-08DE-472F-9EAB-47960FEE876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DEABD4-3C1B-48E3-A659-2831923B41B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923E41-BD24-48BB-9C6F-F04E04E8705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23507"/>
      </p:ext>
    </p:extLst>
  </p:cSld>
  <p:clrMapOvr>
    <a:masterClrMapping/>
  </p:clrMapOvr>
  <p:transition>
    <p:fade/>
  </p:transition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grey">
            <a:extLst>
              <a:ext uri="{FF2B5EF4-FFF2-40B4-BE49-F238E27FC236}">
                <a16:creationId xmlns:a16="http://schemas.microsoft.com/office/drawing/2014/main" id="{CA217F0D-440A-F398-E69A-54AC5EC87A49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55495E-26F4-4482-B02B-5C45042F32B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9681DC95-FD82-46B7-829E-5B230D93C10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DEABD4-3C1B-48E3-A659-2831923B41B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923E41-BD24-48BB-9C6F-F04E04E8705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037567"/>
      </p:ext>
    </p:extLst>
  </p:cSld>
  <p:clrMapOvr>
    <a:masterClrMapping/>
  </p:clrMapOvr>
  <p:transition>
    <p:fade/>
  </p:transition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55495E-26F4-4482-B02B-5C45042F32B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74E1E835-7191-428A-B488-C81232F2923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DEABD4-3C1B-48E3-A659-2831923B41B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923E41-BD24-48BB-9C6F-F04E04E8705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1" name="SHAPE black">
            <a:extLst>
              <a:ext uri="{FF2B5EF4-FFF2-40B4-BE49-F238E27FC236}">
                <a16:creationId xmlns:a16="http://schemas.microsoft.com/office/drawing/2014/main" id="{24D4A047-6FF8-B9BD-BEC5-3F7BDA74DBD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20656"/>
      </p:ext>
    </p:extLst>
  </p:cSld>
  <p:clrMapOvr>
    <a:masterClrMapping/>
  </p:clrMapOvr>
  <p:transition>
    <p:fade/>
  </p:transition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orange">
            <a:extLst>
              <a:ext uri="{FF2B5EF4-FFF2-40B4-BE49-F238E27FC236}">
                <a16:creationId xmlns:a16="http://schemas.microsoft.com/office/drawing/2014/main" id="{7877270E-8B52-5366-642F-CEE8DF58E11D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9B9B07FB-74EE-56A5-9E0A-5C2FCCA02672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41B1E1FF-BFCB-A386-0C21-1DC22EA373E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73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73" cy="96000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A18F963-14F0-4151-AD8A-8AF0250F8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368B-87C5-4E37-8646-A439E467251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D1CEAAD-61B0-4517-B55C-083B1DFD5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63BE0B-2B8C-491E-AFD2-ECC9B5E9A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1" name="Masterfeld-Info-EN" hidden="1">
            <a:extLst>
              <a:ext uri="{FF2B5EF4-FFF2-40B4-BE49-F238E27FC236}">
                <a16:creationId xmlns:a16="http://schemas.microsoft.com/office/drawing/2014/main" id="{217A8FC4-36EE-49E2-8525-DD6167BC322E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Masterfeld-Info-DE">
            <a:extLst>
              <a:ext uri="{FF2B5EF4-FFF2-40B4-BE49-F238E27FC236}">
                <a16:creationId xmlns:a16="http://schemas.microsoft.com/office/drawing/2014/main" id="{90B5EDAE-8518-417A-BC82-DBB24A64D4B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5424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orange">
            <a:extLst>
              <a:ext uri="{FF2B5EF4-FFF2-40B4-BE49-F238E27FC236}">
                <a16:creationId xmlns:a16="http://schemas.microsoft.com/office/drawing/2014/main" id="{79208A98-32F7-4380-CAB6-3C58ABADB33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LINE">
            <a:extLst>
              <a:ext uri="{FF2B5EF4-FFF2-40B4-BE49-F238E27FC236}">
                <a16:creationId xmlns:a16="http://schemas.microsoft.com/office/drawing/2014/main" id="{502F0706-29F7-F7D0-24AF-B9917DDB615E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LOGO">
            <a:extLst>
              <a:ext uri="{FF2B5EF4-FFF2-40B4-BE49-F238E27FC236}">
                <a16:creationId xmlns:a16="http://schemas.microsoft.com/office/drawing/2014/main" id="{4AC02C62-D63D-64D7-B78D-626F2D1D8B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50BA2E4-AA81-4E1F-A271-8D38B04809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el 7">
            <a:extLst>
              <a:ext uri="{FF2B5EF4-FFF2-40B4-BE49-F238E27FC236}">
                <a16:creationId xmlns:a16="http://schemas.microsoft.com/office/drawing/2014/main" id="{ABA3C9F2-E253-421F-945D-D6886192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36AB968B-E423-45A9-BCC2-8AD32505936A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4D06BC-ADDF-4175-9DA8-5D07E56573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8BF364-6D23-4785-9F94-9CEFA5DFB5F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C0F89C-60C8-4FB1-B06A-29BBD803F41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7E1219B-59FB-4754-89ED-8DB1D5A41C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4" name="Masterfeld-Info-EN" hidden="1">
            <a:extLst>
              <a:ext uri="{FF2B5EF4-FFF2-40B4-BE49-F238E27FC236}">
                <a16:creationId xmlns:a16="http://schemas.microsoft.com/office/drawing/2014/main" id="{A24235EE-7078-4B02-AAF8-0B787C285705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Masterfeld-Info-DE">
            <a:extLst>
              <a:ext uri="{FF2B5EF4-FFF2-40B4-BE49-F238E27FC236}">
                <a16:creationId xmlns:a16="http://schemas.microsoft.com/office/drawing/2014/main" id="{8F09C977-9F78-4006-9638-9021FE9D2E41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8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tx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7988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89A3DAB-2F2C-4CE6-AAA4-FDC4A5D76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B82F5-CD09-46B4-A6CC-9227F8E75E3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2975E3F0-1488-4A93-8428-F4510520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7DE5705-256F-4552-9C44-7CB746E52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AE4FDF4C-80B3-475A-8DD0-247EC2D655B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A89934F6-5F4A-4C08-BFD7-0E349BCE96C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22550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3499" userDrawn="1">
          <p15:clr>
            <a:srgbClr val="FBAE40"/>
          </p15:clr>
        </p15:guide>
        <p15:guide id="4" orient="horz" pos="1933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0F47CEE3-417B-5924-4134-2A3A949F63A3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4BFCE649-41BB-1A49-0D0F-841CD1B5AE91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2FD1BAFD-BCC3-28FE-DB73-007FEE3178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68631C-E955-4E23-BD49-D5F1283D4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49E374-BAB5-4F35-B4A2-A10B71375BD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9BE79DB-3774-4D02-9C6D-85B26B9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E9A546-AFDB-49AA-A185-62024FFE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0" name="Masterfeld-Info-EN" hidden="1">
            <a:extLst>
              <a:ext uri="{FF2B5EF4-FFF2-40B4-BE49-F238E27FC236}">
                <a16:creationId xmlns:a16="http://schemas.microsoft.com/office/drawing/2014/main" id="{ED8C99A3-0849-4687-ADC0-B3D97589CF7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Masterfeld-Info-DE">
            <a:extLst>
              <a:ext uri="{FF2B5EF4-FFF2-40B4-BE49-F238E27FC236}">
                <a16:creationId xmlns:a16="http://schemas.microsoft.com/office/drawing/2014/main" id="{A5D32CF4-D868-4E68-9083-85B4AF47E8B4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43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B2A90C-6C26-4CC3-B68A-F880C39DA46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2AD511-31DB-4154-9733-4F94CB10F27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E853F2-9AB8-47DA-96C4-73471798B8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2226A01-5419-4F58-B523-9102FBEFDD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498664FE-D1CA-4CB2-A8DE-5D5D5BCF9EA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6E436204-BB44-43AD-AEE8-5A9235A1C88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322388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8C830EB4-7D3A-DD0A-114F-0EA001E803DD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85FDE7DE-94C9-62DC-FB3F-A400EBA9910B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LOGO">
            <a:extLst>
              <a:ext uri="{FF2B5EF4-FFF2-40B4-BE49-F238E27FC236}">
                <a16:creationId xmlns:a16="http://schemas.microsoft.com/office/drawing/2014/main" id="{C2E6CD61-33D3-BE68-5D5E-4BE93B5FB5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B2A90C-6C26-4CC3-B68A-F880C39DA46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9A47E0-A225-4505-A164-FF1DB6DBFCC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E853F2-9AB8-47DA-96C4-73471798B8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2226A01-5419-4F58-B523-9102FBEFDD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498664FE-D1CA-4CB2-A8DE-5D5D5BCF9EA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6E436204-BB44-43AD-AEE8-5A9235A1C88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0468266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38EB4886-5654-3D89-71C5-96B3DE613DE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638DD30F-E3DC-01B5-E1FA-6C3D25A48BC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EEC26CE0-5561-6264-B8A2-FF97309B3C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BCD1A06E-AAB2-4C3E-A402-65E534D6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55251EB-B21B-4850-B76F-AAD6E6E60C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B5313518-8381-4EBE-B966-3FB299AE889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7FFB4A7-9DE4-4E5D-A974-2A13520B79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AA6097-BF77-41FA-97CD-E49AD7FD60B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2AE3615-8B14-4ADC-B863-9AA19856711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8BD9F6-E164-441D-AA2C-4D7B869BD5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2" name="Masterfeld-Info-EN" hidden="1">
            <a:extLst>
              <a:ext uri="{FF2B5EF4-FFF2-40B4-BE49-F238E27FC236}">
                <a16:creationId xmlns:a16="http://schemas.microsoft.com/office/drawing/2014/main" id="{0D2CCCE1-49AA-42E5-BAEB-38D85B9543E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Masterfeld-Info-DE">
            <a:extLst>
              <a:ext uri="{FF2B5EF4-FFF2-40B4-BE49-F238E27FC236}">
                <a16:creationId xmlns:a16="http://schemas.microsoft.com/office/drawing/2014/main" id="{A8853D66-AADE-4DD0-8B5B-D94EBCD4EFF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4494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orange">
            <a:extLst>
              <a:ext uri="{FF2B5EF4-FFF2-40B4-BE49-F238E27FC236}">
                <a16:creationId xmlns:a16="http://schemas.microsoft.com/office/drawing/2014/main" id="{A754FCAD-DF1E-69DE-0085-16CD8D8A68B6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84B1C3B-F92E-4725-8218-50139BC042D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659B30A3-C43E-4C02-AB0C-4A0F15175B2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32081077-5608-458B-B892-991D362301A4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16F5E3-0CE8-4D06-9360-0969372D789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249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05DA933-B4D4-4C2F-BF5A-F679206B99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7827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5F756-658A-449B-8279-32100A4A429E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6D8D0411-DC64-4DF6-81A6-5402137DF28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F11123A-CFC1-4FA5-B7B4-FE117D95360A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58BAF438-B765-4C03-B000-F3FAFCB8E935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1766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>
            <a:cxnSpLocks/>
          </p:cNvCxnSpPr>
          <p:nvPr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988" y="379498"/>
            <a:ext cx="11375997" cy="935994"/>
          </a:xfrm>
          <a:prstGeom prst="rect">
            <a:avLst/>
          </a:prstGeom>
        </p:spPr>
        <p:txBody>
          <a:bodyPr vert="horz" lIns="0" tIns="25200" rIns="91440" bIns="0" rtlCol="0" anchor="t" anchorCtr="0">
            <a:no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7987" y="1520791"/>
            <a:ext cx="11375997" cy="4572000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lvl="0"/>
            <a:r>
              <a:rPr lang="de-DE" noProof="0" dirty="0"/>
              <a:t>Textmasterformate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9698400" y="6422400"/>
            <a:ext cx="972000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55B0CF45-DFDD-4AE0-AA4B-5100C0FD84D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26" name="Foliennummernplatzhalter 25"/>
          <p:cNvSpPr>
            <a:spLocks noGrp="1"/>
          </p:cNvSpPr>
          <p:nvPr>
            <p:ph type="sldNum" sz="quarter" idx="4"/>
          </p:nvPr>
        </p:nvSpPr>
        <p:spPr>
          <a:xfrm>
            <a:off x="11280576" y="6422400"/>
            <a:ext cx="503411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 b="1"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empower - DO NOT DELETE!!!"/>
          <p:cNvSpPr/>
          <p:nvPr>
            <p:custDataLst>
              <p:tags r:id="rId43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empower - DO NOT DELETE!!!" hidden="1"/>
          <p:cNvSpPr/>
          <p:nvPr>
            <p:custDataLst>
              <p:tags r:id="rId44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254704-E119-42D2-B731-CE591F07E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36000" y="6422400"/>
            <a:ext cx="2520000" cy="15044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Author © Continental AG </a:t>
            </a:r>
            <a:endParaRPr lang="de-DE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25EAB579-55AE-4070-A129-3A3FE864C959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DB75509-DEAA-4460-A727-2C30FB1088D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33237" y="67360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de-DE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  <a:endParaRPr lang="de-DE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53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5" r:id="rId4"/>
    <p:sldLayoutId id="2147483756" r:id="rId5"/>
    <p:sldLayoutId id="2147483789" r:id="rId6"/>
    <p:sldLayoutId id="2147483757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90" r:id="rId16"/>
    <p:sldLayoutId id="2147483791" r:id="rId17"/>
    <p:sldLayoutId id="2147483792" r:id="rId18"/>
    <p:sldLayoutId id="2147483793" r:id="rId19"/>
    <p:sldLayoutId id="2147483794" r:id="rId20"/>
    <p:sldLayoutId id="2147483778" r:id="rId21"/>
    <p:sldLayoutId id="2147483779" r:id="rId22"/>
    <p:sldLayoutId id="2147483780" r:id="rId23"/>
    <p:sldLayoutId id="2147483781" r:id="rId24"/>
    <p:sldLayoutId id="2147483782" r:id="rId25"/>
    <p:sldLayoutId id="2147483767" r:id="rId26"/>
    <p:sldLayoutId id="2147483777" r:id="rId27"/>
    <p:sldLayoutId id="2147483783" r:id="rId28"/>
    <p:sldLayoutId id="2147483768" r:id="rId29"/>
    <p:sldLayoutId id="2147483787" r:id="rId30"/>
    <p:sldLayoutId id="2147483784" r:id="rId31"/>
    <p:sldLayoutId id="2147483770" r:id="rId32"/>
    <p:sldLayoutId id="2147483771" r:id="rId33"/>
    <p:sldLayoutId id="2147483769" r:id="rId34"/>
    <p:sldLayoutId id="2147483785" r:id="rId35"/>
    <p:sldLayoutId id="2147483772" r:id="rId36"/>
    <p:sldLayoutId id="2147483788" r:id="rId37"/>
    <p:sldLayoutId id="2147483786" r:id="rId38"/>
    <p:sldLayoutId id="2147483774" r:id="rId39"/>
    <p:sldLayoutId id="2147483775" r:id="rId40"/>
    <p:sldLayoutId id="2147483776" r:id="rId41"/>
  </p:sldLayoutIdLst>
  <p:transition>
    <p:fade/>
  </p:transition>
  <p:hf hdr="0"/>
  <p:txStyles>
    <p:titleStyle>
      <a:lvl1pPr algn="l" defTabSz="1219170" rtl="0" eaLnBrk="1" latinLnBrk="0" hangingPunct="1">
        <a:lnSpc>
          <a:spcPct val="95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180975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360000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54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720000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898525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9">
          <p15:clr>
            <a:srgbClr val="F26B43"/>
          </p15:clr>
        </p15:guide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  <p15:guide id="4" orient="horz" pos="420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F9E17BE-77D4-4677-951C-53E14ADF9D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670FF1-A041-41B6-AC9B-F2630D316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FD5E66-2A28-4342-887E-4AAB58252A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E11EA2-DB72-4B9C-91DB-672F6D9A83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BF3F46-611B-4BFE-8323-E5530E7246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CEB742C-B6F0-480D-ACCC-6FB6A9C174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3B09064B-8179-40D8-8C80-EB6EAC7BFA3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E911855F-8AA3-464C-857A-852D97D95C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ADA48181-2C78-49CB-8C52-912A07842C2E}" type="slidenum">
              <a:rPr lang="de-DE" smtClean="0"/>
              <a:pPr>
                <a:spcAft>
                  <a:spcPts val="600"/>
                </a:spcAft>
              </a:pPr>
              <a:t>1</a:t>
            </a:fld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DA44B27-7BD7-9073-5646-D1B8F4A862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B1126-5494-4ECF-B9D8-FD2ED26FA18F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03673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9F2D09-0650-B497-F476-F0242812D7D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7A600B2-0AF6-94B2-79CC-54A2EC29B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9DFBFB2-D44E-D6F9-5929-FDD95ABFF15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40C06E-47E0-420F-8D11-A0E32FC2F94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B80240-5ABF-4A58-B14C-994B420259C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82B03A-0E5C-42B2-9B35-1AFD6E56D9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463258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C8B0E4E-0F64-AC77-AF6A-2DCBDD6D6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3E20C24-8B73-F502-91D7-6DCE1065F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89B2-7CA5-49B8-9C32-EBE2AEB901C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21F3AA-8276-4B8F-8E13-CE9DC6A0F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6F4512-07FC-485B-A8CE-ADC32BF40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91660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nhaltsplatzhalter 20">
            <a:extLst>
              <a:ext uri="{FF2B5EF4-FFF2-40B4-BE49-F238E27FC236}">
                <a16:creationId xmlns:a16="http://schemas.microsoft.com/office/drawing/2014/main" id="{2A153B28-A4D4-4964-8A3A-F39592363F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Titel 19">
            <a:extLst>
              <a:ext uri="{FF2B5EF4-FFF2-40B4-BE49-F238E27FC236}">
                <a16:creationId xmlns:a16="http://schemas.microsoft.com/office/drawing/2014/main" id="{6DE2F6B4-0434-4BCB-A6B5-E2B6B97C6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EDC0D1-C507-4460-8C2F-78BD541238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36000" y="6422400"/>
            <a:ext cx="2520000" cy="150440"/>
          </a:xfrm>
        </p:spPr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F9BD16-19D6-4BDA-A521-D4F10864C6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80576" y="6422400"/>
            <a:ext cx="503411" cy="150440"/>
          </a:xfrm>
        </p:spPr>
        <p:txBody>
          <a:bodyPr/>
          <a:lstStyle/>
          <a:p>
            <a:fld id="{ADA48181-2C78-49CB-8C52-912A07842C2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5F1488-83B5-8D13-B983-B029D4208DA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2AD511-31DB-4154-9733-4F94CB10F272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6128405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UNDO_REDO_REVISION" val="0"/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EBAQEBAQEBAQEBAQEBAQIAAAAAAAAAAwAAAAMAAAAA/////wQAMwwAAAAAAAAAAAAAIAD///////////////8AAAD///////////////8DAAAAAgD///////8DAAAAAg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DAP///////wQAAAACABAACyc/Pj0V2nNLn89m7pujOsQFAAAAAAADAAAAAAADAAAAAwADAAAAAAD///////8DAAAAAAD///////8DAAEA////////BAAAAAMAEAALXrma26GoW06tbdhB2JJbvg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CwMAAAAAAAAAAAAACAB////////////////AAAA////////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Cc/Pj0V2nNLn89m7pujOsQDRGF0YQAbAAAABExpbmtlZFNoYXBlRGF0YQAFAAAAAAACTmFtZQAZAAAATGlua2VkU2hhcGVzRGF0YVByb3BlcnR5ABBWZXJzaW9uAAAAAAAJTGFzdFdyaXRlADma+Ph3AQAAAAEA/////50AnQAAAAVfaWQAEAAAAAReuZrboahbTq1t2EHYklu+A0RhdGEAKgAAAAhQcmVzZW50YXRpb25TY2FubmVkRm9yTGlua2VkU2hhcGVzAAEAAk5hbWUAJAAAAExpbmtlZFNoYXBlUHJlc2VudGF0aW9uU2V0dGluZ3NEYXRhABBWZXJzaW9uAAAAAAAJTGFzdFdyaXRlAF+a+P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  <p:tag name="MIO_PRESENTATION_LANGUAGE" val="10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BULLET_IMAGE_BINARY_DATA" val="R0lGODlh4AHgAeZ/AP+WAf/Mk/2YAP+vOP3guf+rMf716vz///6cAP725f/VqP6aBP2rMP/fvP/Upfz++//nxf7q0P6YBf/69f+yQv+uMP+1TP/8/f+wOP3s0fyYAv6wOv768v/Tqfv//fvVpv6yRfyZAP+YBv388vyqMP6aBv/UqfyaA/+WBeGaAP/fwP/q0/+ZCP+0Rf/6+OKYAv7KkfyuMP/s1P6cBP/29f+4U/6ZAP6ZAf+YAf+aAP/+/////f+aAv+ZAv2aAP7///+YAP+sMP6bAP7+/v6sMP6sMf6aAP6ZA/+YA/2aAf/9/v7+/P+tMP+bAP6bAv/9///+/P7//f7+//7/+v//+/2tMP+bAfybAP/++v//+v+aBP2wOv3++fyaAf+bBP7/+/39/f/+/f2ZBf/n1v79///8///9+P2bBvnXp/v/+v3Xqv/37P39//78//2vOP/Xpv79+//Vqv2bBP+XA/+xOv+aAf/++/+3T/+ZBP2bAPqbAf/Ur//QmP////+ZAP///yH5BAEAAH8ALAAAAADgAeABAAf/gH+Cg4SFhoeIiYqLjI2Oj5CRkpOUlZaXmJmam5ydnp+goaKjpKWmp6ipqqusra6vsLGys7S1tre4ubq7vL2+v8DBwsPExcbHyMnKy8zNzs/Q0dLT1NXW19jZ2tvc3d7f4OHi4+Tl5ufopRQFBUEFRCDs8vP09fb0TAxERen9/v+CiggcOJCJDT85gPDwc6Ohw4cQI0p8iKTHgg1MCugjwoRCkA0AQ4qUxg5DlSJBBhCxwbKljRs9fPDoouWGy5s4c+p06SdJDh9GfPgI8TNHAQpEBrBLOrKpU14MKtTYV6AIjhA4gCDAoRPJkRw4klxZuLOsWZZ+DiK84afHERta//wIwPGThxEeQTDkdfe0r99U74hUJWLET1g/iG8cORJCLeLHfowI6GFDAEMeODJr3sy5s+fNTnLcuPvSDxDGPkRoeMlVy1sgSG5UGRCEY4G/uHNfUhqESRDHkIMLH068uPHjyJMHD8K8wAAGuqNLL4RhaYUbTSrjUM69u/fv3ZsAUbpuwPTzTgVGLfDyRogbQngkAU+/vn3uThD6EZKDSJUgVViA3oDmUBBDAb4Z0cMNom2HWUNc3SfhhBLiYIQQfhzRgxE51MREBUWYR+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+flppI7behUMoEE/Fla+659y3UA11NGBFEEc6BKy8mHymLGRJdoKvvvspRBukROMzQQ6j+UTDvwY9UkE8QCeVHI78QRxwcEGck4UP/bAjFdGFS0CHssSFEUFBEmqBihsMVeLgq8cr6+oCHH1YAWVMXlAGhhQ3ddvzxwW4wUICXmDHkoh8zsGy0vndpAeqYC4UgxJg2LMBVbUzs/O07RWzgL48H5dcEdgIccfTY2MKIg0x2JoaDCC0ixAMSGRFhdaZMEFGBD2TnrTd3yc5dZIgperr34IQT546Ifk+3DhNATKnFs4VHHrkQQaCYuG6+MeGHFlfOOqbkoO/Npw1FVGDw5U9tMEARQtjAw7ZACIFE6LSTvYAYVuSQw7uIo/4PBky0kINdo2bWpA141648yxYSzRYTRejsOzrsANHrHCw9m/YCkC/v/b6x56Do/3aQUj29ORsUcJ2CNsx3AxJAMI3n9/SfKxNCdDU6PNzvnB8OipqrnwBr1zf/bcMC7WjSABdIu3cZMBsYYMBCpsTACkruXUF4IDWCsA62wKd7Fgxh3sSXvtNpsBntqMKLDpIEGwBBhDAkGw4qwgMQnZAZITrIW7YjhLPF8IcsuwEC/jSeFkjrhsRAShB8cASbjElXVQKiFPl1kJvJYVYYMCESg2ESwySkBz/hkQDQMsUynis+c8hBmsQWIultcRfJMqMcCZedKmjxjbhAyRz3uDcRPKo2dMDjLfIxAD4akmw5mAOTbsAUQc6CAUyA0SEnybImJA9GGHTkK1KCAZuIjf+SoOQXEuCSlSO0rgq30eQqKhCEmPhhAS8MpSzPxSMM9QABfkDCHDKnSlSEqAfvocssh5kt17HkCp9qiB+S1EtSvKMCrkuIH3RFzGouywZXekkO8DAaP4hAABZwYzM5YZLCWPOcLCvgODdRBAoADJ3wXFle1pkJSg1ACF+Lpz4hVgW50bMSeVGQGvdJUH31ACVH/KcjUAIXT/WwoBDNlhqZ0DuFKmIAGNEd/oQY0Y4uKyxiq4pFF6E+I8gKfziYgzk9ylItwciJDLjUSA2xgRiwZZQ2aGKT5tfSnlLIhS1pQhWqNlNC/IeMPk1qs9wBgqL+AV4o8IFllEpVZmVtpkX/IAGknrWAqnqVUHzioEKTVIAchMCh2/mqWm2EAy8VoQr0HJcfUGDMJuZnrXiV0E9i185xWmpKK8rBEazgqLwatj5cSQgOPtJL6CGAMpb5kexAeNjKJqdXyAtNEZrqSAT5wC2IkZoTHsVTy5q2OHjgEVgOUoCE3hBBnSrBaWdLIXZkEIl3qAIPfNAEYNL2t/W5QRJQ8toqDGxd1gOucr3DA0f1RoMIKpkPboCDTy73usfh0LogacBxnc2VusMQdsdLHBH0RFfMOd9fedAEHDCIScAhr3zTEqokDIy4qHNsD0owMGGuaL4AZsgQESKEJMQrcZ4FbWNMOboAz7chNhDB/12oW4GKegy2PJDttbQAhD+9CFIO7mh/iPqx3O62t0xq1op6mIMr+CTEEbUvOz6WpONmJb6vel9OgSAHGIsYAQLw58Giq5DpVvdas0OADXrQNB8XlLpeUMnBvPtZvIX3WnhjcpR06uR9xih2tZHXetv73rSU7Vc2wXGXrWkEsflACwXAwLf0y98/Peu/zfrRAkTAgzHVYc36VJARXGiFKnC2WAkW24JbB+JmiUABUCCArUoDaHiOMj+KOgITXGukKqRFzdlCwgd28AMqEIC6PBCAFqzgIpuYeSGiqbQs+YIpqEoVYj6Iww6U8AQp9GEFPsCe63SFhBxQ5gZzAEJoZP8dyoOm0khZ3eorIWaCKeygD32IwhP6EIGwQKrYPcDDimTiQmaDcj4Z6XRZz5qDh+4rBwqYwg/KUOowDGEI3K6IEWKDsrTM4HXmpmQTwHLbEdGGrjCyK79y4AAdRKEPO9gBvn8QhR/82gmMPsi/lRbwSfIgNBaAK4FqAM3ADraw+7rBHg4QcR3oYAdTGIIOLtAHi4/hCEm4WYe9AOqOT3GUh6pCIAeEgbREFj7F5lcPHHDtH7jc4lHYARR0IAWKT0EGbY3MT3xuyBfmQAM9CBl6aKMW0ZKWX0bQtQ4OAIWIS2HbfVACxK+thB9EgAU8Ki3Xy6iFLuABUjcQyHRM9L7/sd3ABNhOvOIXr4Ql6CALfciACF6kalYzxNUHgbXe987AeeqGOWE0POIXT/rE/8DXT/jBDjIQbJbsdobGfkmyl815GMr0L3Lik5mPdvjSl14HU+jDAbTNBR1w29sxMra461Lu2otQTrlhghHiIljR+570S7C40yEOhXvne0P8fpkN/r155wsQCFWowF9+6Sn3Wv/6it+BDpbwcChQ4QA1r/jFM040HnDc/BbkE0xwaE2RRfwBFmnFe6MHf9gmc0sgdcD3BDE3czXXBzeXcy4EBDwHgBYUEzlweyKRJEfQBALwI3OwEArIgIrnAUpwAKrXB1CQbRBYdVFwdVnHIcnD/4ELhCg4gCROQRjuhwMIYFLvp4JYYHwy1wdDoARvh21yF3FxZ3d45346uEAWggRCMCQjUTqR03sq+IWK13iPF3mTl2qr1moHkXlrUYWEcxArcgTBEhIV1nMpCIZ2WHOop3qsJ2yvB26yp2yUxYZj4xNGUCc8IGT9wBxM1oULeIcMCHzCR3zG120+kXzhNm4wEkuCmDe68joJsQ7/MADAFIh544WOyIDZV3PGJ3XeFwH6Fn7+BnCbmDfG80KKIVLpwAAYMF2aODimeIrXJ3/0B4P3l38WtwIY12Abh4KzODZU0gM1USUWNg7jwhYJSDi/CIyl54AQOAUSKHM0Z3M4p/9zGkiHzbhwWLEdn1UFLYAOEhQ1W1c42aiNpMeCLnhtMRh1U0eDNpgfOHiOY3MVs9MeLyF25ZBDR/BC17g380iPiXeESoiETAh3T0h3Uph3AHk0BxEC1mM91OUH0+gN1lI7DemQjiiGkCd5lHeGl5eGChRrGYku2wGK46AsylOSJnmHp9cHqbd6rTdssHdss0eKMcksjwIErCQOvrE8OJmTXwiJw/cExXd8lQhuy0duvViU11I8AgCC3OAGFOA9TemUqKh9q9h9+OaK4HcD/TZ+sqiV2HIVaqQR4MA4YtmIZHmHwlh/xUhxx5iMILaMcJktN8YSQUCA2uAz3zOWeen/e9w4dd44geFogeOYgRs4mNeCFlxhBF6JDQZhjr6Il40Jhvb4gvk4g1aHdf4Yj5jJLDHyOnThQNtQABaAAObFlKI5mgwIkUm4hE0Yd3MXhXeHka2ZmbrnA+JUDSLTVuXHiLr5nHHneCk5eZP3NTGRPz8hYTBZnDYSZtlQAAoyVbgJnc+5kz2ZAe41JrLiBQJgjXwSO/PBnTaiF9iAAaJ4BUewUiSZm+TpkFApiUsQAXhSfV+CFdbDjPI5ITggZ9cQBIciAgl5l/3ZmKm4fVInd09gADDgBGM0GtUHTKCZoNyRAwxQcNMQLEnwUNa1nxOal3tJjPjXB3DgdAYQAMbj/0TtFqIimhxjhCDU8A4M4gNdFZ83yZ8teoqPGYFSsAMHkAU6AAU/kAAw4BWjtSIIuqOIFRQkFg0VsC6q9h4rSjuMeaSk2YKm6XI68AAwuARKAAdS6gdNsBifg6X2cSFws6XOgBFiwwNMojIsSqYmyZsSSQVDIHUuCAX69wM1yhZESafckRWOInLQYJMLNKaASpZUIIM7oKESlgQAMxpckSva2ZxYyhgNUQQM6gyzUUGWeqk5aXFU8HRLIKXbMSN+gAdEmFjw6ajE0RhG8GzNQAR3ValG6qqNKX/XFpw7kAABwBJzwCAFemNXyquacRBJ2Qxkx6rFaqxkuQMPt4ouh/9vHqChXSBYHio2IMqrwmEZfIoDd5QMILAApFqk3DqhZPCA2dYHaxd31zYEGgoWDLFkOaquwbEQ22EDwsIMvTGv9Fqv5PmAO7AEHhAFOmBx8qcDShBxGkqljTM8BPsY2JQDscEjiIgMRAAqFtSqDnuKFfutShCDP+B4D9cHbCAFbgoDcCqnH5sYVAIWMJJuyVAV2BGm9aOyK6uNbdcHU+B4pAZxxqd9i6ofO5sYiFGIPlCyxUABYOQ62nq0R5upUbepMNCpn1qI2ZMaHMKwWil4xyAkeCAEXEasXruysCqrtOoHtoqr7skiRJqgRoEMRbBaG9K1c1uvyIptULiszWr/A88KsFZgoFy7oz0Ykr4gGNPETWobOkZbuC76rU6rA+JKrubKIejaGFjaEHgaDBSgWi7JQJvLuU55r9f2rfiXsUr4r9uBo62DpS60acSwD2lhSn9CuLB7qRArsRRrsS6XsWLLsVaKpaBiBVjrC3ZZiE1gF8RbvGTasvr6sjUns9hWszebsxqCpfEjAAOgfsEgJE6APZDTtwL0utrrlEm7tC+nvBWoqAHAqLxbiDeQurxAqTEkv/M7oWCrsWNrBJ7qXmYrqmkLkNWlEMgCDKgkRQRcwORZtxU7qzBQq2yht4bxngV2jtYzRB8IDBgwO0B0wRj8nIerrMzqrNAKM5A7/61VSF1A0AQGpr68oBIp9kMs3MKj6a36+rmhCwPl2kSkayU6uncUhEtC4Aa+MACTYcHbKsSXKrv5uq+2668wALC628Rc9xLrsh08vAtFMKdAfMVYTKbHO7EV+7nMu7GB0rE2rIMLIhTCBSCaUgBwa8VtPLfci7EwC740a7NvGqfl24w9ywMvIwbAigtMYF5iLKGBzLn1y7T4C7X7K7Wz+EnZAwTDogsAwhV3nL2XLMQHLLZky8BcgQM/QipCMCocCMCzELjTNUVBnMpkqsExe7d5awROIBN/QhlqXHszhgsroVqAzMtY/MKJG8OMSyOu0xDKtpCclwRnTAvx4DbYHP9Cu+zME0rE4Aq6fTCuSFx9PoAo3oQEOWh+Q2cLBWBKntTM4ozBWky7/Hq7X6whRbYgldxlOZB+tnASPtQj9nzP8/vGySvHGssHaNIDoxI2OogHkjoLAyACOZAEdTAUCa3QxTvI3huzDhe+UqADE/AG7JK5siYrtuwKRJAd1BUjHw3S85vJ9+u0iNsHHPAGIkCF5pcDC0BrsjCSchTONu2w8pcFSzoBDjA7dCEUYJGQTuATkEKEXZYVu0MLAmxGSJ3U9foE1/YEURAFIxAHx4YEsCwTYPETUL1mZ3UDBxYLXV1GXw3WrupwMcuTShAFSkADcSAACoIVSLBGY5Kia/b/IDZw0a7wH3x013h9qTtABUvga31wAUy6BC7w1LPTOjjwtiyBS1ltUjYQya3AAIYE2ZF9pDvwBPSHsfhW0kyY0hgiWM11nYDGOU7wXLBQAanNxqtdvFmgf8b3gE7n1xC3BBNgAhyGPM+iYU7GI2JzBKnaChSA2o8N3MGNyYi7BBAXBVTwADsQBix3bTvAAQpwA6wmAu8MY2yhZFv9CkVwSKq93RmsA3AQrtpHBXQXd7H9AxygBoUtXl3WQku2BaadCgbx2/Zt30vd1E/tRVIdwVWtO1Tiak2SPwHtUSxBXXLtCkjB0imr3Q2eymLNk2V91mm91u3n1oaBGCyy4R41/yt3wRDTewpFYARzwOAlvtp67d1P0Nd/HdiDPUOG3ROtcxAvhFSGxbp8WmGt4GnfrMsk3uNtPNmVjW2YfQCazdn7wSOgbQNA9izSJuMQ9Tlq3RAJXgpCIknZbeWR3dqvrQSx/XCz/Qa1fQS3rSvWsyIpZuYFxUS3BB9NYKKoUFbxw+NwntTDbXHFTWoO94TKzdx9/txy4UKhCugEpWzvsUIvPQoVkHWKvuggHYPJ/d3hPd7lDXHord4CwN54414hoCiavk8lcCVgkQQCQNSnAD0xMuU1TerO7HT5Dbr73d90rq8ALuAl6EJzkQJJkFyH9TguyRU3LgpMMNMijsrC3v/j8kcFEI4ESPACKcAa26FsVn3hlXXtoVAAQNYWo97tPf4DTxDHUfAFI4AGL/AC7CUAw9ziF/Pih5U+gIEQVnAC8S7vDS4FDwcHjqcDHvAEgD0aPZAmhS1Yh03geWUD2zwKICB9KXXMXl3lCi/OPzAES4BvvtZ4fr3Z75OiYJ7kom1YTkC5n1AFaaJkp7zCJF/yvJzfFOdyShhx9MbTCoBLtv001FRZ1U0KRMAgqkbfPe/zlzwF+sd9yBqrZL0Dy93c/wXdhkUBiCkKA2ATXjBJ9U31c7sDZPByyBp1GfvwFHve6b3e7b1WZtWZnzAAVdBe4lbrlqz2221xcKAETyv/BUNAcXG3pPhXsQE+4JWl5qagOWD0IlIv+IL/4Fwf4VG9IhSe7ljtUQLQ9KGQ40UTFzu/xpgv+CdO1maN1i+h1kLA1lH91h7FIK1VCkVAZueb8Ksv7D/O134N2IINTEaO8UjOUht9wqOwARggWLGhEL7/+6SO5Za95V0u7l/+2TLfUgux5pzABKvlA1awW9NP/VYu5xSb7LItBbSNEHqu9MAeTzOCBx3vCRsgsPOhBfMPCH6Cg4SFhoeIiYqLjIg3Jn2RkpOUlZaXmJmam5ydnp+goaJZUT99On1LOz86UUp9O0sTJlpANj45fiWNvL2+v8DBiTc3A3/HyMnKy8zN/0FCfjZneDw2wtfY2YqPot3e3+Dh4uOZUJGxsFFUDzthBzs7sBwKN1YCIj7a+vv8wFY4TogUaUawYDMmN3j0AOLDCI9+ECMOg0SuosWLGDNuYgVHh44hpn5QifdKyZBTPzioQSIAmsSXMLNdQWKNicGbBoMEickzJjeNQIMKHXox3pQ+WKI0EGGjhw8etnAAuSGEWDQbOHpqlZijRw4kFXCKZUZkq1l+P4mqXcu2LSUwfX4MQTWFQI8btprcOCJIQI8mPaydHZyNRw4BSIiMXYyMAuHHwdK6nUy5sjgdB3QoQfUFVpsGPZzYEHLLSQ8cQqbyhcyal48bOWzYZLy4QP/r24skW97Nu3emKKfMwTm5REoDvn9t5LjRY0E03NAP2QAg5AgRCrTH2o7OXZBu3+DDU0Yld9IPLDpU9SGQFUk0IThwNOnevUmOEDySzM5uEMR2+tB9J96ABAYFhRnxwLJKJFHsgIoOO6hwQxM8GOFHbAByZwMefnhhDH8GFZFPhrgJWOCJKIoz1wFzLfHgAUrEAw88P6igHA9HaEEidHqchsB+IDrz0I6tmZjikUh6EgUUqCzByjt9KAFcXJpRAVIDOChHZGs4GOFUMUEWhIFgWz5mZJJopumNUUgpxZRTUGE1VVU3XJVVmfzYYINoPhDxYZjLMDAfnoSdqeahiG7/ApdcdNmFlw16reYXYGQSqg0QeNziFQaAMoOBe5aeZWiipJZ6Smab9dHZDp+FNlppp6W2V6jaOAEECz7wVUWnylAwABC0mjWqqcQeCpwOwhFnHHJNKMecc5UGCwxUAsR2g2K8IlMBftJqNWyx4KZI3kmSnJdePOz54d5o8Q3abTA5HPEUEAVkiwwIOSTxLk/fhuvvgAcmSCODDp4S4YQVXhjtvo1MCBAOAlhg7zE73cmwRP3+q3FvK7b4YowK0mhjDjjqeHEveDThZQ54MDDxH0EYdjLGFG1sM4pLNvkkSVOyooSVP2Cp5cyN5FJdNFX8yesArxENUcY3R10gm0kt/9XUvHJSZZWeFjsdxMREYOg0WjVLbfahi87VR1135TWrH5MGNvYgX9tLAQ4azL0P1Gf3vRtmmnHmGWiikeaDaaippnfdvG5QwD1668O335RTdmyyqSzrR3LLNffc3Ix3GkQuI0aOzeSVp07UuOahp16668In3+J2+6BFCKZng7rqvGsU8DkL9tHggwdTaKHYY4cOKBOxrZa7MLv3Ln1FHaf3sYwz1nhjjrRnS0QIRwD7PPRlT28+WzmnsnOUPVd5ZZa5gG5vEDjw0PX4vkR//v5BUe3m1XGSitbqxDVLBQFbnaoAD0KwMPw1rHz8iyBv0taotkHqbXFrIJEQCCgQyP9Hgw7cBgQlSEK3AC5Vq2pV4WCVuLcRioNhGgAexBfC/I2whDhcy+X6MJzMHWdzzeoctEIFwyBVwAYnKF0NH5jDJrKFdeVyHbra8552ETFbBUjIEm3oxC4O5XcKMoXwCgYhCRlPYVfsVAGYkIQbmGyLjNCfF+eYieq56FQgm9EqRlayNC4PCTkgGRyZSMdCViR9TsIMzyLhM6AJLX4v5FUWCzjI3NzQkJjUiP+WIggt7MUGN2hKEo6QJUHo6zZF5M8ksVJJS2bylUSh4NoIgAcjAMEIFgICDgLpBxzg4Sm4SWV2Vnm/VhZCjrBMJiZOKLgn6AAC8amFFeyXBCQsgJT/kGSNMGlDTGNORJngxMgO4QCHWPwgArFxQhLwwEscKREy22RMN715CGSG855QjIQOpNAHKvQBChngUIWcEBsatiaetQklK+lpCHveE5xgpNEU2CSSIaxgcznIQ1dAaBaEakehxWSoQx+aTDuiop9PcEV6lhCJCIjgPp4MpiRBytCGXpKkOP0Nk9SHGSno4AdR+MgP4NGgJURACxzt6EwpWdNBjDSnUJXER55AhVZkQAJGwMENLFQn2PjhBg2xgS5fUi810rSpTr1pVNcKClVEYQoQGgIVZDAhEeirB3DDBRL4AsqXeFQs80TrV9XK1sJuwkEXWFsfniBGGWTpCL+0/0E1mFONU0YEAwMBVGDR+lTDPlQHHogLLOKyBA9ISQamiUYSvJKlTMEESCDabFM769l7guEJE+1DGMToTCzsIAJz6JAPhOADJHALYy7T7FkFS9vaKvMoQ3DQAYCDBVigYgjvWIEInCAAIByhCSGVHGxVuVzOEta56D1FFE7CjlLMiElTsIMBAuAwPBzBJRLpwV9vItuaNje9mYzRDpQgBShshgpPgEJQDQADJMAGNkbQU50kkoSwKJep5gUwgNHTB7UNgcBPiMQr4HGA6s43B0LIZk+KAAKzYni259UwTk17gKH+c4xMkgJQh5AA+uIAAaU0i/JiW14Yyxi9LdoBfP9xO5fEmmIMTQBAPgRA0PC+RGlB6q9IY3zkcDpoCcCBAhUOEJdS9GEFToAPD1LcEgFYWSLYcfFCmcvlLivTSVSCBRSGcJIIIKEHRnBwYGw5hyBvZcjkfbF/62xnWOrgKNN9AhdQEQEcJCE2gATCV3yQBKYkFSJYJrKit9xoz/6An4zdQQZ8MAc98cAHOEDCQ2wgASGobDDjTfScM1xqtirBRVnoQwZEkBABaMEeX60TZKMi2bOEmj9FSMhWBesdRvf6fBz2MIhFrKAonZMFWJkwgPZ7Eybgwc14pfZ/r30zGtvYHA3KMVCn4Fgn+MEIOXgnd8htkALsyQYCoPZg2V3/yCQveQpNFu0YjpAEpAIBCF74NDx5RQSAu5DXBPfil8M85jKbAs2kwdAMeKCFIY17aSKohYoXnfE54pkVeuZzH/wMaAdfgUM2GLm46cPvghSgCIEJuLqt3XLVPboPkZ70zC2N6a78Mt/VMGh3ei4m97gL40Vv4qkXO9RVt1qysAZkYG4wByAQlERUJ0gQqCFxOK4768X6tQ6CPexiHzvgxLCGNR6yHLRnqwh6EvjA4V65bF9321HqthK+He6LlbVTgG+724lOeFO5Ox7wVvI+513ve+fb8X8PvMDfXnnxGPzRTNaBk/uw8IaLFeKS31HamxF5wZO+9ODZ+D87DtSP/6dZOdYYeckZFoTHA6r2o6c87g/1clQoWeY0D/QNbh4NnRPfXsgf+vLPdvSkU5rpNhD7058i1uuHPvZLvP32ebP1VHvd1WHfKNnNvnJaIRpE2afz+qUmd7oTmwfGhmx59xx8t3PScn/8AQJVkFXJt3+HYngdhngjRhKMp1WRUyE+AAQ9wAM3kGtG1ANCp38OqCaXd2Pxtnlv1Xn4pm8zI1l4cAbWIAQIyB9H5DxYN4JHcnpTkHqr13oOB3uRgwM6cmmBsQETMzroF0Lqh4PjoHtiRma9d2a/J3IkZ3Jj8xRW4ANYkQMeCCJMEIIiyIRH0nwx12d/Jn3Ul3MceIFTsf9XOYABRmgvDPB52ieGR9J9USBp33dp4ed0uEB+Ukc0fjEV8pFZ9jIAyHODdlgg7dd1rAZ/sSZ/ZXd2evMQOjIDRmCI2cIEBWCFRraIKNJ/wvZ/AYh3oUSAF2KATsOBXeEHXWhElqWIoEgU8KBPi8dSAqYqFBgB4GaBxpQDzrFafrArL0ME6RaGs6gWO+BMjAVXDtJx/sRP9AYQnseCSxQYDCECODCDXqiKpJaMa0FgNQYHkfAE/LRYWDASEcBwPxhx3lQtCeEDFRBnE8MA3khPSwiOHbYDVOBbJ6EO5LIDK6BQVDh8xqQneoIHrxgkTGB7yqePobAZ5Ehg0cUKQ6D/Am7mB22UhtZnTEBGE0DwbJCHAQ0IkUNRYD4jBfCgAwQwXLngBHjQA+MXdd5kBMRADJzyMsdQFnVokkHhIh6QUnPRAH6ggQJQJ0glifTnTUiQKQmxkFlWkj4JFD8lCSpgafkBBA9BExiyd6noTfmSA7FGjDr5H7I4lZxQi6eweNflEdEVD6xAADRhP4J3CPaDbxsAlbEllWjpCcuoA80IIaaQBXDJT1BgF1rQI8dVl4SAAz5wGhKjkzvJl33JCeL4A+S4WKhwAFIQVEHTS0U5Q3DDmIVQQJr4MgWwE8hYmZsQXf24A/8oF+RCALERcGKZVQhwjKTZS3chBGQpmap5/5asaQkSGSVSEF2SIJfxMRqhdASBFAKgspsK80vGp5PB+YnDuQkoqRkqCQ/skWI3AD+75AS4YHbSKQjACARFoJdBcp0sl52bAJRCqQOg4QekJFmxUXahlC+kcZ69dGmztxg6sZrwaQlVGQlXeWmh5AQPFg1HoHen6J+BkQPcuDS2IFn140352GVqqRkwNxcfUYtxOZdv5p+GIATwYWGSiQwFsABZEica+pDL95eBuSCEGReGiZiK6Ykmqgi6xAQksKLJ0AKchhU8wCHGtKEydpmZ6UxI15k/RZRZgSnAAoY9qghaWJ0rygRbqCkxWpmu6Y/CI5uRQJsAdyFd8mO6ef+liZAVp7mibkABWDEH/ZmkMop7xUmRCbIeSLCcVWEDznkf0cmmiXBfOSmkyFAEOHAFN7CYlaSkGradBDYj37kc4pkD5JkD5kmoipAETVChmwhrWqAFJYo/kApg8rle9IlX92kYNqCfypEEdcqpiIADMdBiiIoMRFAF1mCTX9qXB9oHCboce9KggAqhSXieOCCSW0oTfmBvdsqEHcqWHeaWIsqSJEqr4pWrysAAeDU0rXSqXsaMP+CMg1mY/6SjPeCo2ioMBaCliEoEC6Av91hD4gpOTFqOmwmlnzmlomml7QoM8IqoRbABuWAh0TqCYQqbYypz61GbaIqbaxqwvwD/qi/DBLjAo1t0r8qUp8e5p8qZJX8aqNBJsdcwsIhaADaZrGPDsckkqd25A5UansoxnuUJrSZbsYfKrcjAAPlQr0p4p0eWqkPJqi+an1MRq7Oas71gscVYBRM7eTgYrMO6oMb6oNEQoUzrC057sV/1q9dmkQJzCtUaonCJrRi6tfogFSVgk05QBG/Ks39QADMAsBsrtDgFBbgVCUxyrjiarj2QmOuqsWr7C5I1iLIht8wwAAWAs4+Ktw9VVaGlBFOQh/vqmVIamlVauNngHuHpBwqpuMxgAaU6Pi4rQUOwBE9AHD8ABWT6sGd6m2rKudggL5tjA1XQtTpZBFc3SKcb/0GYgV0OUgYg26ci25zPOai0+wtZQay6q5MUwABg22tjVos/pQoze6mZuqnLCwxNIAQCUAI2oKKiqwzuKbXsNmAQwkj12apIu5+yyrLLiwfE4AMDEIflqwxFML2lJldOMg+2QqwM2nfHmrXyu7x6IQg7m7/IsAFVEEg9gAS4kH6Q60TI4gGmQC6Z0WGpsAMTNQEKYLsI270wYW84cAQxwMDMoEC1QBoLALRz87tS8wSZgR5hcBIxogp76gIdAEhfBYAk7BN+wANFQI8qrKsPmoEPQbiRI8Nmw1Kp4E9K8AQ7ACNLwMN4JQRaEHBHwMRBXCt1sgVHvAxMICJy48V64//EN6MDaYAsQyUjx9kHsyAAnKYybVQN9ffF+sAhIcCecvsrIQAffmGvFZxD1rO+F+BPOzABHZAEMsMD7iGWyuEcehwRWolZY7wM6+lJU0rInqUZQ3As+8QBHeBmCKAXYIUDIjAVz2q3lVwYAvCbmcyiQwwbyvs8ahw18QBaE/AGExoCp0EVONIh0ZChr9wPWIGyR0wBESYaMNyyhYxDQ7BnTzACbzAHsXHCpbQctjADfkCqSVC6x9wLFEq+s3wMFNCJNuhAuZwmF5zBkbDBxOHBixzC+TDC4/wSQOBJXrUhfhC35zwA0JAD3hy0sETDOmDDOBwLatkHPOzDxZbPMaH/BY8ZntVgAwxgxOeMDMUHZHncxNFcOVC8BFJMxVaMxX6gxVyMxhJ9Oj1wBVBhqea80cjAPCcgzjPTzknCxm5cizsQx3Ncx0Zwx+Da0k+TEF2QBBeaXDStDAMgAAhwwMGi00hyyPGQyLDAyI6cC5CMppNs1FwhFUnAQEQsy039B1vAqyztNFR9hyYhylJAyqaMyrC2ynXCXWAtEYZhCzThx0cMAqLhycm0yx7Qy78czEIwzF5QzGud174gYZJlA4x71syQl8/M1iHdN9M8BNV8zdl8n6nYzd9saTjt2I2QKVkCG8rc1PvrWsvhRoGY05ldKu/MwUh3XR38wfZ8b6b9/xhsliVE4NdjHL2uplVO8UbQLEEIrdBRwtA73MO5ENG9PRhIoBdAIAIzTdnJUAFapak8cAV3AdIlNNIlXcW/htIqbZ+NPd1ooQFIQBpmrd09qydAkARdwIGXLS1tPRk87bo+DdQmQMeeOtQJUdTs3ROBpJVMwKzaXQVFUA0hoNS7JN7A6yKIrMha/ciRDD+UfOBaIQYCMANAEKBHzKUgKUgUzj+gDNdy/WN0rcqsjNcerhX20QQDkN3yzaIDENkKleIRRNiGrRzArFWJzReLbaQzrhU+QL8LnOPLUADE2lo+fj6b3dnYjBWgzc05N9rhnOQ9UQsUgONOfgwDQARmN/+AaTzb4lHbGozbqqDbIuzl3BEbAD3muspKeDHlNrPcOnDDza3DkvDQ0Q3Ecg4dPBAETG3nzFB8NpBVYqDnN0PeUWLS590BWbzF6l3o0JEYit5vuZCImM19bezfcHwSQT3gRP3Rmm4WTCDc2q0TCwrpGmPVfYDVi9zIGu7VwLjqt7HanQ4zCACaac59b30Ko1zKLl6/MH7XrszrWnFAv24QjtO2sr4xQO7LQo7Yis3Yzg4Zz+vkA8CAw242VW7NV67N1qDl3gzOpd3t+6AT0X4TAxAEBaR3OYDc3bLfnBBiP5AqwaqSpnABHPAGmdIEsejut2Gpr3YD3z7mJAk34dz/FSGwCwyj75lwdKvAUhZ5EsTRBwbgABogyV+L8AFiwjxQBbga7wZRAxUQYfgdArZyMRaPCXPxBUH1VkMAF2WwWFywBjDQA0yBIXRI8gkPgtXg6p0+7997A7lpuxWv5kLBKB1xDnIBDwzWJSHwnLEhjER/GwH3cFVA4mOeReEJKlFLKzN/CamyA1EQWj6lAz5/Jy4KBNWiacbc9azBEE2wBb6u8slw4/hRs1IdIFDfPy7iIBCiA/OV9QhQHTagBxfiB2KQEL2L99R9C/Ht9wVBBHVSIQwh84UPFAewgw+AGQkAA1+VKcrRA0bepZFv+ZCRA0YwAE2u+T6nqD0O+qUi/wWl32MakCUUbUH+/KCvWgJnD/s9kRW1b/s+p1VHkN9botP87u9i1AcAnxk9BkpCgKTIDx3A5/i4YwNBwODMvwxl7gespuqEkssY/wMa/xEcnwoeHwDV1Evt3v0x8XliqYG7AAgYf4OEhYaHiImKi4yNjEUMQj1+lJWWl5iZmpucnZk3Jn2io6SlpqeoqalDOl9ROlFTQ2B9ZX1PXGswSDd+NjZCTb2exMXGx8jJysvMzc7ENn4hOTc4TTwVNY7b3N3e3ExJfk7P5c6gqunq66g/rHA6ojvuOzsGMDhGPjk+NkBAOKKZG0iwoMGDCJcJyZHDj48ePgoM+EaxokVHFf8G5BCXsKMldOxCikSlJN6OKB76SNGhQxcOSguMNOkhwUeTIzw86tzJs2fPIzhu+OABhAeTi0iTJmXSzydCkCOjjtyxRMcOllcNBJiGQMgRGzdsaMlBFM8Rp2jTql27yR+OHkB6VCmgtK5dbhYK5GRbDqrUv+oOTHnyQMeBBDD83MDzK0ePr15wCAnBw4cVvpgzazYYokeToVXu3B1NOlGVIJuZ+QXMGpWUwgkCaAio5eENIL/8COiBY46Pt6mDCx/eqQQPHDnoll7OnAhZGzmA7BNIHNPq1uqe9PlRso+OH6OkzDugIzZYIXiqq1/P/pOfJEWKMJ9PukARh0Js5KP/3v46dlQ6TNHHPEtsp8MQQ/SRYIFaJYGEHzi81N6EFAq3AFBAVEDfhndtgdoNSQiBgwAV+vefKay4AosstNiCiy68+AKMMBXWaONaAgjhwwBBcOijUnpV8luJoZyYjjs6wCMPPfbgow8//gDE341UVokQAkAQQcGPXF5kAQNhvTTleiYaOUp3J6W0Ukv4wCQTTTbhZOWcdBKUgyBd5kkRBnrZABGRZqpClVVY6aAVV16BJRZZQJhV56OQJgMEBvLpaWk3FNzwVUMUlhmoYIQZhphijEH3mA2RTVbZZZG26qomFRBx6azbBFGFYpN0WmSgrsEmG2224RbNbr39luur/8i6GsRRtDbLCAa3JsGYH9TcoAUQxHnKjnbcxfNdeOOVF8B56SVr7rmUTAMEP37g6ey7iRTQRBK/HHcDRFpku6tUAQ74Q4E/HJjggn00+GCE6CaM7BHUOJFPFczCK3EhdxTA2w3R8XBFD8MIp206Kb4Syyy13JLLLr38EkzHCrdc5w08HAHEAG5MbHMhGMTwCxBJdMHDDSyn9rEqSCrp7xD13JPPPv38E5DLUM8J3RFO+BDxzTdTUAQPNoSQBECcerxvVGiipBJLLrk5U0037RX12zVGZ4UTW0yE9d1M2ICEP2RVN3Qqg15F6KE5dPVVWGOVdRbcjE/ow4NMtHD35P8S2cB1WGNq9jcqoBZ2WGKLNXZqqpRZ1vjp6+VgAwVVTO56AUyEaUO5Yrf2mriziRVsbsT6BhzqwHucnOvEV0BBEk4Ao68pVID3w1VY9BHFEAEXiDR55t2AXvDcr/eL3k3kIEITfhhPPPFBENEDOcuXkmA8fVzQxxJksCSKHQgaDKGE3fcvHGUB8cEccGO+8xGPAUZwwhzaV4qrxGIHoqACBBU0BK3ESGU08p8GNdMDYORrGlXYkgGJNwAMIIeBZ+LODsIQsHpE4QdR0EW+mBalp23whmzJjYSCIMIREq8IQQhbcK7zAy4ETAoDY0UGEkMUK7yJbXLCoRTRcoONFeX/BrLyoQExwAQUiuIJ9XAeeVbAgnFoSnWIY5SjpshGnjAEAV8hAh20OEIPDYeIA9KBEn4QgR4kgWuKcUhASLeqNhrSI9MSQhDsRkcDoqZ2DTRQBCLkA4f4AQk+EBElemesQ3ryIDBDAhEq1UhHYgAYORDGgzAThx0oYQdTOMAesbCCCO3mk7jUCXSA8ZUQUOIG6SulFplAgegIAQhBS0sT3iAKKARMBysAQD78gAABuC2X2LRTJXOAg7iUAAdEYKQwR5g+ogQDMz7owBME1Icx9AIHIdAk/7JJz3JEYxrVuIYTlDNOLRKhCkQRolqAoAYo9GEFNnDCDYwQs8vlYHH1/4woMxbSkIf8Boj9bCQRnCMEzNjABDKwwREQQC+ivOQ2OeioRFeaDKAIhShGcVdGtcjDzDkFBzmhBg4UCIQZUIIoSBAoS4fKCbfARS78nCkdmYABzDDEBzcgRyZ9gKWXrA9bRM0qJzrzGR6ERqnjfGQO3wIQ7eEhqL/5Cli0ylZNGAcHTEgqWOm4gQL4AjkBoV1b9+pR1SXKl0eASFzn2k8QFCEHVbNBE2zK18b2hF3c9GYPEFCEqxG2lBsIQjdVN0/HerYn99TpNXxQBJleVphaO+Y+PsvanlDUIRCBq2VPK8wqFGGnnW2tbg3i0qEUZbC0VSoFgsjY3Rq3GUaNy/9cgjvXDdznuNAdCFdBIxrmzhUEdo2udp3xVuBat7kVsCYlcqCF4m53t7v8qx8CazW5flepQWiqBPjBzfPal1rb7GYPSjDZyr6XthADixasYN77fja0+axMaf8b3CDYlTcFNrBjX2tR2TKYuVWoQBGSIFQJ67a3MPXuhYNLqQh7eK/JReqI31uBLp74uNP1anVX/N3Mvvi43XUvjYNbABNa8sZZ7VoHMYaHXoQAdlvY8YWJUIFqKMbEQG6j5X5xBdVxrYBKvrBEgOCwSkZZovrp6GQvGYMNZJnGG6ADA77M0r1poZtHEAIRenTmHWOACGyW6Gd+aoMgkLLONB5lnuv/mYM5+BKL4gQ0jQsg1kHjUgTrSt8cFX3mIDTa0YdcbAgprWgiMGFrfjACMAKCBBHlYJWYfltOnEAvuIiDh5zmdHx9IAI/aOGPuDLCsVINNXEI4DaWK8AoYx3rTwtABAH0QjV4YARev+0lOIjJDYqQaGIregNMwHNYwjKHezk7anvLgQBsMIAZW5vYTAhvD0SAWB6Q6NsuC11c/3xuYnPRCL3QdW7hba4mCIECPax3vSlAhAIAB8r8plNEdCxwaw+ACAKYVsLRZWkGNPzihJAIEYLyldoYQa8TV096ewmhbfMgBwygN8YvHtcQ0CgoHAs5eyCr3xJUQw42KMKcV85z/0JgIH2UKAEQroBwmacFwdbgQU6aMIAk9/zpg2AAE7hJDlQbfTgUjq1sLQ71rrsBiL++unpAXJQcfL3raCcED8knduKkeC50TnvaCwCxtg8nxl+Vu94HkdlL2x0zxoEdw/fedQpsoZLItNxCw2QEjvxdGUDQAtAaMjt/iCGh+YhQOAdPeLQzIQgb8MG4RRrzojyeGbXhGE5/ATTkRKMERoBd52dvCAwMoArIyQ9jznl6ZdzrCgGtRr4VgwCJmJb2tLd0D/CAg30ApcO97wTQeNCFr/3CYdCxtJmRz/1CaMk5ELKBqKOPjMgmIQSKx00BGN399hvCuQUQyALJf4yT4/8m3BuNu/v3PwgtFYHL9GcMrDdlAyAR/HeAhuBpeBaAxMAYAXEDIoaAEvgHmTUAyTMMX5EEPUAZvoRVzqYFQvcQNlBJlod5RnBSTVAFwzaBLEgIKhgEC3Ab4fMSTrAuPANvORACTnAW3QQW1aA6fgB7pbV+LViEhTAAIMAEP1NfxzEDtAZvftIZ1CJqw3cDxVdCRpiFhpA+RZBAQREUXoaDVrg3P4N9OaB9WpiGhlAABCcAJeAHk8B2zqYfrZcTPbh++qeGevgHNZBtqNED+QJvfyQENxACQJN/e5iIh1AEEON4vDYiinUDsWKAiliJhlAFPOJ3eRYNRuBg1WaJoDj/CMMVBD0gbsPQfLAFVXoDU+8WZGIiAg+SBFalH92Wc8TEdaGYi4cwF/+EAxy2LtjXUVAiIriWVUjAbEhAdA2BBDWYE0bgaceni9JYCEzwaX5QLgmEBE7DEOOwbxG1Sx3UAwIQEMjxT0UQcNOYjofABJgYBFOmGNwUFtxUdIbEEFVmBPhUBBVQANunjv64CMPFVCBCIjgwA18BUUMVEDkAAFpwB542W/8YkaYxZ0wgAGJAUdBXTz9DbTEgORL5kdzAAHRQAAwQj1kVBPsYjSC5ks9SBRvwcytlaZbGkjRpEQUHMV+BJUBzST4gDtwUFECDBF+IMb5ACdHgbpURENek/xb3Ui8L8GvDEg355gTUwFBrpVjRAITAZB/UVpNeiRQWYGkl9GQcczEYox8+MB1hsS4gEiE5ARc8oAXMlhn7gBxxATQ3oI3UcBxFSS29MAk3IAI8MABMFR9feZh2MQBFUAD7SAcnBFVD4Qf/8GYSwAMcgzFHYC3IdBl4EIZrgQOSdwR/NA3l9T2L9RXvwQ/6QFoDUAEVYAGIGZvLsQEbBUQMhUwaszdUWUk+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=="/>
  <p:tag name="MIO_PRESI_FIRST_SLIDENUMBER" val="1"/>
  <p:tag name="MIO_FALLBACK_LAYOUT" val="15"/>
  <p:tag name="MIO_SHOW_DATE" val="True"/>
  <p:tag name="MIO_SHOW_FOOTER" val="True"/>
  <p:tag name="MIO_SHOW_PAGENUMBER" val="True"/>
  <p:tag name="MIO_AVOID_BLANK_LAYOUT" val="False"/>
  <p:tag name="MIO_NUMBER_OF_VALID_LAYOUTS" val="20"/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HDS" val="True"/>
  <p:tag name="MIO_EK" val="10308"/>
  <p:tag name="MIO_UPDATE" val="True"/>
  <p:tag name="MIO_VERSION" val="30.06.2017 15:02:37"/>
  <p:tag name="MIO_DBID" val="ED9FF2F2-6643-46BA-B685-7D49126FFAFF"/>
  <p:tag name="MIO_LASTDOWNLOADED" val="10.07.2017 14:27:11"/>
  <p:tag name="MIO_OBJECTNAME" val="Corporate, 16x9"/>
  <p:tag name="MIO_LASTEDITORNAME" val="Leon Kirchner_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EK" val="19201"/>
  <p:tag name="MIO_HDS" val="True"/>
  <p:tag name="MIO_SKIPVERSION" val="01.01.0001 00:00:00"/>
  <p:tag name="MIO_EKGUID" val="178d9cfc-589b-460d-85ff-3f833096bb9c"/>
  <p:tag name="MIO_UPDATE" val="True"/>
  <p:tag name="MIO_VERSION" val="16.07.2021 06:57:07"/>
  <p:tag name="MIO_DBID" val="28AD0E67-88F4-4826-B6CB-8EA6DE4EF11B"/>
  <p:tag name="MIO_LASTDOWNLOADED" val="05.12.2022 10:38:13.415"/>
  <p:tag name="MIO_OBJECTNAME" val="Rubber 16x9"/>
  <p:tag name="MIO_CDID" val="d446ddb0-4ccd-4ae3-96db-87dda6130c44"/>
  <p:tag name="MIO_FALLBACK_LAYOUT" val="27"/>
  <p:tag name="MIO_SHOW_DATE" val="True"/>
  <p:tag name="MIO_SHOW_FOOTER" val="True"/>
  <p:tag name="MIO_SHOW_PAGENUMBER" val="True"/>
  <p:tag name="MIO_AVOID_BLANK_LAYOUT" val="False"/>
  <p:tag name="MIO_CD_LAYOUT_VALID_AREA" val="False"/>
  <p:tag name="MIO_NUMBER_OF_VALID_LAYOUTS" val="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heme/theme1.xml><?xml version="1.0" encoding="utf-8"?>
<a:theme xmlns:a="http://schemas.openxmlformats.org/drawingml/2006/main" name="Continental AG 2023, 16x9">
  <a:themeElements>
    <a:clrScheme name="Continental 2013-06-21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A5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A5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tx1"/>
          </a:solidFill>
        </a:ln>
      </a:spPr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600" b="0" i="0" u="none" baseline="0" dirty="0">
            <a:solidFill>
              <a:srgbClr val="181818"/>
            </a:solidFill>
            <a:latin typeface="Arial" panose="020B0604020202020204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2400" b="0" i="0" u="none" baseline="0" dirty="0">
            <a:solidFill>
              <a:srgbClr val="000000"/>
            </a:solidFill>
            <a:latin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F1D69CB5-4D45-45F0-B20B-8737AC8ED40A}" vid="{E573284F-A76D-4AC0-A0D0-CAEB22281542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3F66E1953F714F884E426AB1F4FDE5" ma:contentTypeVersion="13" ma:contentTypeDescription="Create a new document." ma:contentTypeScope="" ma:versionID="bc1bb7f883e9a6e07d6b7a3583c32a4c">
  <xsd:schema xmlns:xsd="http://www.w3.org/2001/XMLSchema" xmlns:xs="http://www.w3.org/2001/XMLSchema" xmlns:p="http://schemas.microsoft.com/office/2006/metadata/properties" xmlns:ns2="733fc81c-9bba-46b4-bd7a-cedf9396e288" xmlns:ns3="591077e9-e1ed-4c35-abd3-aa9ce52f12ab" targetNamespace="http://schemas.microsoft.com/office/2006/metadata/properties" ma:root="true" ma:fieldsID="61915ef29a7f51a6468959f488142577" ns2:_="" ns3:_="">
    <xsd:import namespace="733fc81c-9bba-46b4-bd7a-cedf9396e288"/>
    <xsd:import namespace="591077e9-e1ed-4c35-abd3-aa9ce52f12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fc81c-9bba-46b4-bd7a-cedf9396e2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feda2b84-7b9c-4109-bb73-211c9f8484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077e9-e1ed-4c35-abd3-aa9ce52f12a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ffa77e8-7753-44e3-8d77-ca1dacddb22d}" ma:internalName="TaxCatchAll" ma:showField="CatchAllData" ma:web="591077e9-e1ed-4c35-abd3-aa9ce52f12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3fc81c-9bba-46b4-bd7a-cedf9396e288">
      <Terms xmlns="http://schemas.microsoft.com/office/infopath/2007/PartnerControls"/>
    </lcf76f155ced4ddcb4097134ff3c332f>
    <TaxCatchAll xmlns="591077e9-e1ed-4c35-abd3-aa9ce52f12ab" xsi:nil="true"/>
  </documentManagement>
</p:properties>
</file>

<file path=customXml/itemProps1.xml><?xml version="1.0" encoding="utf-8"?>
<ds:datastoreItem xmlns:ds="http://schemas.openxmlformats.org/officeDocument/2006/customXml" ds:itemID="{6CBA752C-598D-4762-ABDE-2FC2410AAAEE}"/>
</file>

<file path=customXml/itemProps2.xml><?xml version="1.0" encoding="utf-8"?>
<ds:datastoreItem xmlns:ds="http://schemas.openxmlformats.org/officeDocument/2006/customXml" ds:itemID="{DD6C4191-729F-407A-B0BF-7B7E4733EFB0}"/>
</file>

<file path=customXml/itemProps3.xml><?xml version="1.0" encoding="utf-8"?>
<ds:datastoreItem xmlns:ds="http://schemas.openxmlformats.org/officeDocument/2006/customXml" ds:itemID="{8CA66357-AA8C-4D2F-84AD-2D2B232022EF}"/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16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Arial</vt:lpstr>
      <vt:lpstr>Continental AG 2023, 16x9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 Kirchner_ext</dc:creator>
  <cp:lastModifiedBy>Schoenberg, Jutta</cp:lastModifiedBy>
  <cp:revision>41</cp:revision>
  <dcterms:created xsi:type="dcterms:W3CDTF">2019-04-24T08:42:37Z</dcterms:created>
  <dcterms:modified xsi:type="dcterms:W3CDTF">2023-03-30T07:32:13Z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Continental AG 2021, 16x9:7</vt:lpwstr>
  </property>
  <property fmtid="{D5CDD505-2E9C-101B-9397-08002B2CF9AE}" pid="3" name="ClassificationContentMarkingFooterText">
    <vt:lpwstr>Internal</vt:lpwstr>
  </property>
  <property fmtid="{D5CDD505-2E9C-101B-9397-08002B2CF9AE}" pid="4" name="ContentTypeId">
    <vt:lpwstr>0x010100B23F66E1953F714F884E426AB1F4FDE5</vt:lpwstr>
  </property>
</Properties>
</file>